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sldIdLst>
    <p:sldId id="257" r:id="rId2"/>
    <p:sldId id="256" r:id="rId3"/>
    <p:sldId id="258" r:id="rId4"/>
    <p:sldId id="260" r:id="rId5"/>
    <p:sldId id="261" r:id="rId6"/>
    <p:sldId id="264" r:id="rId7"/>
    <p:sldId id="262" r:id="rId8"/>
    <p:sldId id="263" r:id="rId9"/>
    <p:sldId id="259"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E5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14B9B64-FB76-6E26-0344-31C32ADAFF9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5363" name="Rectangle 3">
            <a:extLst>
              <a:ext uri="{FF2B5EF4-FFF2-40B4-BE49-F238E27FC236}">
                <a16:creationId xmlns:a16="http://schemas.microsoft.com/office/drawing/2014/main" id="{409F4D3B-A10D-2B6A-2C32-58F04CEBAE7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15364" name="Rectangle 4">
            <a:extLst>
              <a:ext uri="{FF2B5EF4-FFF2-40B4-BE49-F238E27FC236}">
                <a16:creationId xmlns:a16="http://schemas.microsoft.com/office/drawing/2014/main" id="{FB59E3AC-00CD-B5E0-C683-11FA075A828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A7ACDC2D-EC8A-9F8D-CFD7-89498F7F4B6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6" name="Rectangle 6">
            <a:extLst>
              <a:ext uri="{FF2B5EF4-FFF2-40B4-BE49-F238E27FC236}">
                <a16:creationId xmlns:a16="http://schemas.microsoft.com/office/drawing/2014/main" id="{8BB9785E-9CA5-3A07-76B8-20826CD82DC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5367" name="Rectangle 7">
            <a:extLst>
              <a:ext uri="{FF2B5EF4-FFF2-40B4-BE49-F238E27FC236}">
                <a16:creationId xmlns:a16="http://schemas.microsoft.com/office/drawing/2014/main" id="{D76B9854-3A7C-190B-572E-DE8E5C36F40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DC084CDF-5DE3-495E-90AD-57214C72B88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63A061-A8A6-97A7-585F-195098C656ED}"/>
              </a:ext>
            </a:extLst>
          </p:cNvPr>
          <p:cNvSpPr>
            <a:spLocks noGrp="1" noChangeArrowheads="1"/>
          </p:cNvSpPr>
          <p:nvPr>
            <p:ph type="sldNum" sz="quarter" idx="5"/>
          </p:nvPr>
        </p:nvSpPr>
        <p:spPr>
          <a:ln/>
        </p:spPr>
        <p:txBody>
          <a:bodyPr/>
          <a:lstStyle/>
          <a:p>
            <a:fld id="{85A598B2-BC99-4D22-8281-E68B7414933E}" type="slidenum">
              <a:rPr lang="en-US" altLang="en-US"/>
              <a:pPr/>
              <a:t>1</a:t>
            </a:fld>
            <a:endParaRPr lang="en-US" altLang="en-US"/>
          </a:p>
        </p:txBody>
      </p:sp>
      <p:sp>
        <p:nvSpPr>
          <p:cNvPr id="16386" name="Rectangle 2">
            <a:extLst>
              <a:ext uri="{FF2B5EF4-FFF2-40B4-BE49-F238E27FC236}">
                <a16:creationId xmlns:a16="http://schemas.microsoft.com/office/drawing/2014/main" id="{F1404685-9251-889D-5340-9CC60ED446F2}"/>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561796A7-1FC2-B4ED-43F6-A0693B7D42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4DB43F-27A1-58F0-C346-57FD659D9432}"/>
              </a:ext>
            </a:extLst>
          </p:cNvPr>
          <p:cNvSpPr>
            <a:spLocks noGrp="1" noChangeArrowheads="1"/>
          </p:cNvSpPr>
          <p:nvPr>
            <p:ph type="sldNum" sz="quarter" idx="5"/>
          </p:nvPr>
        </p:nvSpPr>
        <p:spPr>
          <a:ln/>
        </p:spPr>
        <p:txBody>
          <a:bodyPr/>
          <a:lstStyle/>
          <a:p>
            <a:fld id="{68CCBA01-AB4C-4242-B5BA-5F567741EB0F}" type="slidenum">
              <a:rPr lang="en-US" altLang="en-US"/>
              <a:pPr/>
              <a:t>10</a:t>
            </a:fld>
            <a:endParaRPr lang="en-US" altLang="en-US"/>
          </a:p>
        </p:txBody>
      </p:sp>
      <p:sp>
        <p:nvSpPr>
          <p:cNvPr id="30722" name="Rectangle 2">
            <a:extLst>
              <a:ext uri="{FF2B5EF4-FFF2-40B4-BE49-F238E27FC236}">
                <a16:creationId xmlns:a16="http://schemas.microsoft.com/office/drawing/2014/main" id="{B5443241-F069-2222-8008-F3CE8C83ABB4}"/>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FA2C28CD-D0B9-78AE-1C7F-F3063E87251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C9EE3F-7AC3-EBC8-E2FA-39D3A1772296}"/>
              </a:ext>
            </a:extLst>
          </p:cNvPr>
          <p:cNvSpPr>
            <a:spLocks noGrp="1" noChangeArrowheads="1"/>
          </p:cNvSpPr>
          <p:nvPr>
            <p:ph type="sldNum" sz="quarter" idx="5"/>
          </p:nvPr>
        </p:nvSpPr>
        <p:spPr>
          <a:ln/>
        </p:spPr>
        <p:txBody>
          <a:bodyPr/>
          <a:lstStyle/>
          <a:p>
            <a:fld id="{9D14A05B-2BAE-4E9C-A879-BB08C4126C23}" type="slidenum">
              <a:rPr lang="en-US" altLang="en-US"/>
              <a:pPr/>
              <a:t>2</a:t>
            </a:fld>
            <a:endParaRPr lang="en-US" altLang="en-US"/>
          </a:p>
        </p:txBody>
      </p:sp>
      <p:sp>
        <p:nvSpPr>
          <p:cNvPr id="17410" name="Rectangle 2">
            <a:extLst>
              <a:ext uri="{FF2B5EF4-FFF2-40B4-BE49-F238E27FC236}">
                <a16:creationId xmlns:a16="http://schemas.microsoft.com/office/drawing/2014/main" id="{2170B4D9-BA4B-2480-6FD1-C14C627C0FE3}"/>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096A3AC8-73E2-2F8B-DA62-919AAC9BB1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63801D-D3C5-8F39-2CC6-DAB5254CE550}"/>
              </a:ext>
            </a:extLst>
          </p:cNvPr>
          <p:cNvSpPr>
            <a:spLocks noGrp="1" noChangeArrowheads="1"/>
          </p:cNvSpPr>
          <p:nvPr>
            <p:ph type="sldNum" sz="quarter" idx="5"/>
          </p:nvPr>
        </p:nvSpPr>
        <p:spPr>
          <a:ln/>
        </p:spPr>
        <p:txBody>
          <a:bodyPr/>
          <a:lstStyle/>
          <a:p>
            <a:fld id="{4F648107-52B4-404A-8F28-E1B563AD9165}" type="slidenum">
              <a:rPr lang="en-US" altLang="en-US"/>
              <a:pPr/>
              <a:t>3</a:t>
            </a:fld>
            <a:endParaRPr lang="en-US" altLang="en-US"/>
          </a:p>
        </p:txBody>
      </p:sp>
      <p:sp>
        <p:nvSpPr>
          <p:cNvPr id="18434" name="Rectangle 2">
            <a:extLst>
              <a:ext uri="{FF2B5EF4-FFF2-40B4-BE49-F238E27FC236}">
                <a16:creationId xmlns:a16="http://schemas.microsoft.com/office/drawing/2014/main" id="{5273D016-ECC6-639F-F58B-1643E8286EBE}"/>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7945078A-19FA-A22C-7F22-25605EF81F7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F050C3-2536-5142-A9B2-91C0180B8CAB}"/>
              </a:ext>
            </a:extLst>
          </p:cNvPr>
          <p:cNvSpPr>
            <a:spLocks noGrp="1" noChangeArrowheads="1"/>
          </p:cNvSpPr>
          <p:nvPr>
            <p:ph type="sldNum" sz="quarter" idx="5"/>
          </p:nvPr>
        </p:nvSpPr>
        <p:spPr>
          <a:ln/>
        </p:spPr>
        <p:txBody>
          <a:bodyPr/>
          <a:lstStyle/>
          <a:p>
            <a:fld id="{7C209DA0-C0FC-4D22-9194-8746FCF9165D}" type="slidenum">
              <a:rPr lang="en-US" altLang="en-US"/>
              <a:pPr/>
              <a:t>4</a:t>
            </a:fld>
            <a:endParaRPr lang="en-US" altLang="en-US"/>
          </a:p>
        </p:txBody>
      </p:sp>
      <p:sp>
        <p:nvSpPr>
          <p:cNvPr id="19458" name="Rectangle 2">
            <a:extLst>
              <a:ext uri="{FF2B5EF4-FFF2-40B4-BE49-F238E27FC236}">
                <a16:creationId xmlns:a16="http://schemas.microsoft.com/office/drawing/2014/main" id="{C44447CE-B7F1-3D9B-9830-8620C6DA554D}"/>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227C3906-A593-DAAF-2485-4159B94913C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74BDB-D945-BB01-3BE1-0D84BD9A4E31}"/>
              </a:ext>
            </a:extLst>
          </p:cNvPr>
          <p:cNvSpPr>
            <a:spLocks noGrp="1" noChangeArrowheads="1"/>
          </p:cNvSpPr>
          <p:nvPr>
            <p:ph type="sldNum" sz="quarter" idx="5"/>
          </p:nvPr>
        </p:nvSpPr>
        <p:spPr>
          <a:ln/>
        </p:spPr>
        <p:txBody>
          <a:bodyPr/>
          <a:lstStyle/>
          <a:p>
            <a:fld id="{B984A29B-FB7A-44F3-92BB-F08D4B101E36}" type="slidenum">
              <a:rPr lang="en-US" altLang="en-US"/>
              <a:pPr/>
              <a:t>5</a:t>
            </a:fld>
            <a:endParaRPr lang="en-US" altLang="en-US"/>
          </a:p>
        </p:txBody>
      </p:sp>
      <p:sp>
        <p:nvSpPr>
          <p:cNvPr id="26626" name="Rectangle 2">
            <a:extLst>
              <a:ext uri="{FF2B5EF4-FFF2-40B4-BE49-F238E27FC236}">
                <a16:creationId xmlns:a16="http://schemas.microsoft.com/office/drawing/2014/main" id="{3FD3DDF8-3A16-3A12-1F88-0AB396E62E32}"/>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BAE026DF-4D4D-5A31-842C-05EC9168112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0A08E2-4F0E-1BD3-51E5-FF359FAC2FDC}"/>
              </a:ext>
            </a:extLst>
          </p:cNvPr>
          <p:cNvSpPr>
            <a:spLocks noGrp="1" noChangeArrowheads="1"/>
          </p:cNvSpPr>
          <p:nvPr>
            <p:ph type="sldNum" sz="quarter" idx="5"/>
          </p:nvPr>
        </p:nvSpPr>
        <p:spPr>
          <a:ln/>
        </p:spPr>
        <p:txBody>
          <a:bodyPr/>
          <a:lstStyle/>
          <a:p>
            <a:fld id="{04B968BD-D2E5-4C66-80B1-1207ADAF5379}" type="slidenum">
              <a:rPr lang="en-US" altLang="en-US"/>
              <a:pPr/>
              <a:t>6</a:t>
            </a:fld>
            <a:endParaRPr lang="en-US" altLang="en-US"/>
          </a:p>
        </p:txBody>
      </p:sp>
      <p:sp>
        <p:nvSpPr>
          <p:cNvPr id="27650" name="Rectangle 2">
            <a:extLst>
              <a:ext uri="{FF2B5EF4-FFF2-40B4-BE49-F238E27FC236}">
                <a16:creationId xmlns:a16="http://schemas.microsoft.com/office/drawing/2014/main" id="{C352E140-2471-4537-8F0C-E099581A2DD3}"/>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34546020-5D3B-FFB1-6F16-BA5C6138297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B4D0DA-4717-84C0-DA49-72310712992A}"/>
              </a:ext>
            </a:extLst>
          </p:cNvPr>
          <p:cNvSpPr>
            <a:spLocks noGrp="1" noChangeArrowheads="1"/>
          </p:cNvSpPr>
          <p:nvPr>
            <p:ph type="sldNum" sz="quarter" idx="5"/>
          </p:nvPr>
        </p:nvSpPr>
        <p:spPr>
          <a:ln/>
        </p:spPr>
        <p:txBody>
          <a:bodyPr/>
          <a:lstStyle/>
          <a:p>
            <a:fld id="{CA317A13-151A-4D57-9B4D-90F74D23BBCC}" type="slidenum">
              <a:rPr lang="en-US" altLang="en-US"/>
              <a:pPr/>
              <a:t>7</a:t>
            </a:fld>
            <a:endParaRPr lang="en-US" altLang="en-US"/>
          </a:p>
        </p:txBody>
      </p:sp>
      <p:sp>
        <p:nvSpPr>
          <p:cNvPr id="28674" name="Rectangle 2">
            <a:extLst>
              <a:ext uri="{FF2B5EF4-FFF2-40B4-BE49-F238E27FC236}">
                <a16:creationId xmlns:a16="http://schemas.microsoft.com/office/drawing/2014/main" id="{7DA2ED35-D834-5B40-ED36-CA66E8EFE251}"/>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5B7F699A-95BA-F6D3-6F6B-F47233ACACE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71EE55-069F-5C8B-3EF4-566A88D3C777}"/>
              </a:ext>
            </a:extLst>
          </p:cNvPr>
          <p:cNvSpPr>
            <a:spLocks noGrp="1" noChangeArrowheads="1"/>
          </p:cNvSpPr>
          <p:nvPr>
            <p:ph type="sldNum" sz="quarter" idx="5"/>
          </p:nvPr>
        </p:nvSpPr>
        <p:spPr>
          <a:ln/>
        </p:spPr>
        <p:txBody>
          <a:bodyPr/>
          <a:lstStyle/>
          <a:p>
            <a:fld id="{F2C3061F-D7AB-48E3-A31E-1BC2375F2E4B}" type="slidenum">
              <a:rPr lang="en-US" altLang="en-US"/>
              <a:pPr/>
              <a:t>8</a:t>
            </a:fld>
            <a:endParaRPr lang="en-US" altLang="en-US"/>
          </a:p>
        </p:txBody>
      </p:sp>
      <p:sp>
        <p:nvSpPr>
          <p:cNvPr id="29698" name="Rectangle 2">
            <a:extLst>
              <a:ext uri="{FF2B5EF4-FFF2-40B4-BE49-F238E27FC236}">
                <a16:creationId xmlns:a16="http://schemas.microsoft.com/office/drawing/2014/main" id="{FF372DE2-1B05-F9C3-E1F0-D02DB1F7FF9E}"/>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E0909E11-DCCA-14F7-D010-9834C9869CA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AF01B5-025A-94B2-9070-5E11BAA1FF32}"/>
              </a:ext>
            </a:extLst>
          </p:cNvPr>
          <p:cNvSpPr>
            <a:spLocks noGrp="1" noChangeArrowheads="1"/>
          </p:cNvSpPr>
          <p:nvPr>
            <p:ph type="sldNum" sz="quarter" idx="5"/>
          </p:nvPr>
        </p:nvSpPr>
        <p:spPr>
          <a:ln/>
        </p:spPr>
        <p:txBody>
          <a:bodyPr/>
          <a:lstStyle/>
          <a:p>
            <a:fld id="{9741F32F-0805-4CF9-83A2-EF9B0E0B3479}" type="slidenum">
              <a:rPr lang="en-US" altLang="en-US"/>
              <a:pPr/>
              <a:t>9</a:t>
            </a:fld>
            <a:endParaRPr lang="en-US" altLang="en-US"/>
          </a:p>
        </p:txBody>
      </p:sp>
      <p:sp>
        <p:nvSpPr>
          <p:cNvPr id="20482" name="Rectangle 2">
            <a:extLst>
              <a:ext uri="{FF2B5EF4-FFF2-40B4-BE49-F238E27FC236}">
                <a16:creationId xmlns:a16="http://schemas.microsoft.com/office/drawing/2014/main" id="{4A903245-04A7-DD93-E8F8-3BC2E907242C}"/>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0E66EA9D-1935-D133-673A-1F2F1E4DAFE9}"/>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a:extLst>
              <a:ext uri="{FF2B5EF4-FFF2-40B4-BE49-F238E27FC236}">
                <a16:creationId xmlns:a16="http://schemas.microsoft.com/office/drawing/2014/main" id="{05B93BD7-EE83-373D-81A6-46B45E22641F}"/>
              </a:ext>
            </a:extLst>
          </p:cNvPr>
          <p:cNvGrpSpPr>
            <a:grpSpLocks/>
          </p:cNvGrpSpPr>
          <p:nvPr/>
        </p:nvGrpSpPr>
        <p:grpSpPr bwMode="auto">
          <a:xfrm>
            <a:off x="0" y="1422400"/>
            <a:ext cx="9147175" cy="5435600"/>
            <a:chOff x="0" y="896"/>
            <a:chExt cx="5762" cy="3424"/>
          </a:xfrm>
        </p:grpSpPr>
        <p:grpSp>
          <p:nvGrpSpPr>
            <p:cNvPr id="8195" name="Group 3">
              <a:extLst>
                <a:ext uri="{FF2B5EF4-FFF2-40B4-BE49-F238E27FC236}">
                  <a16:creationId xmlns:a16="http://schemas.microsoft.com/office/drawing/2014/main" id="{E5E53EE8-12FD-683F-BE8D-ABA7F4EA3BCE}"/>
                </a:ext>
              </a:extLst>
            </p:cNvPr>
            <p:cNvGrpSpPr>
              <a:grpSpLocks/>
            </p:cNvGrpSpPr>
            <p:nvPr userDrawn="1"/>
          </p:nvGrpSpPr>
          <p:grpSpPr bwMode="auto">
            <a:xfrm>
              <a:off x="20" y="896"/>
              <a:ext cx="5742" cy="3424"/>
              <a:chOff x="20" y="896"/>
              <a:chExt cx="5742" cy="3424"/>
            </a:xfrm>
          </p:grpSpPr>
          <p:sp>
            <p:nvSpPr>
              <p:cNvPr id="8196" name="Freeform 4">
                <a:extLst>
                  <a:ext uri="{FF2B5EF4-FFF2-40B4-BE49-F238E27FC236}">
                    <a16:creationId xmlns:a16="http://schemas.microsoft.com/office/drawing/2014/main" id="{DE62EEFF-4823-3B35-832D-09EBA6883676}"/>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197" name="Freeform 5">
                <a:extLst>
                  <a:ext uri="{FF2B5EF4-FFF2-40B4-BE49-F238E27FC236}">
                    <a16:creationId xmlns:a16="http://schemas.microsoft.com/office/drawing/2014/main" id="{8D5C7B42-5285-475D-2D78-ECA708296F38}"/>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198" name="Freeform 6">
                <a:extLst>
                  <a:ext uri="{FF2B5EF4-FFF2-40B4-BE49-F238E27FC236}">
                    <a16:creationId xmlns:a16="http://schemas.microsoft.com/office/drawing/2014/main" id="{1BFDBACC-69F1-8F99-8555-80D8BB598D6F}"/>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199" name="Freeform 7">
                <a:extLst>
                  <a:ext uri="{FF2B5EF4-FFF2-40B4-BE49-F238E27FC236}">
                    <a16:creationId xmlns:a16="http://schemas.microsoft.com/office/drawing/2014/main" id="{824E5CAC-A619-0136-CB9F-A366CF053824}"/>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0" name="Freeform 8">
                <a:extLst>
                  <a:ext uri="{FF2B5EF4-FFF2-40B4-BE49-F238E27FC236}">
                    <a16:creationId xmlns:a16="http://schemas.microsoft.com/office/drawing/2014/main" id="{03647696-1390-3A86-6752-9A4171E69804}"/>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1" name="Freeform 9">
                <a:extLst>
                  <a:ext uri="{FF2B5EF4-FFF2-40B4-BE49-F238E27FC236}">
                    <a16:creationId xmlns:a16="http://schemas.microsoft.com/office/drawing/2014/main" id="{2BBFC9C2-50A9-6287-6FD1-EE340E464018}"/>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2" name="Freeform 10">
                <a:extLst>
                  <a:ext uri="{FF2B5EF4-FFF2-40B4-BE49-F238E27FC236}">
                    <a16:creationId xmlns:a16="http://schemas.microsoft.com/office/drawing/2014/main" id="{1933C9A3-B802-431F-2BC6-D2856EE40036}"/>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3" name="Freeform 11">
                <a:extLst>
                  <a:ext uri="{FF2B5EF4-FFF2-40B4-BE49-F238E27FC236}">
                    <a16:creationId xmlns:a16="http://schemas.microsoft.com/office/drawing/2014/main" id="{7209C127-42B1-0E68-CE91-70E38FBBE148}"/>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4" name="Freeform 12">
                <a:extLst>
                  <a:ext uri="{FF2B5EF4-FFF2-40B4-BE49-F238E27FC236}">
                    <a16:creationId xmlns:a16="http://schemas.microsoft.com/office/drawing/2014/main" id="{65A3F33B-CF3D-9120-2D4C-3169317D7937}"/>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5" name="Freeform 13">
                <a:extLst>
                  <a:ext uri="{FF2B5EF4-FFF2-40B4-BE49-F238E27FC236}">
                    <a16:creationId xmlns:a16="http://schemas.microsoft.com/office/drawing/2014/main" id="{5E13E354-CFB7-BC9C-E9A3-968DD5CB5B7B}"/>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6" name="Freeform 14">
                <a:extLst>
                  <a:ext uri="{FF2B5EF4-FFF2-40B4-BE49-F238E27FC236}">
                    <a16:creationId xmlns:a16="http://schemas.microsoft.com/office/drawing/2014/main" id="{94723CEF-6D4A-A977-77DD-DFF407A7BD58}"/>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7" name="Freeform 15">
                <a:extLst>
                  <a:ext uri="{FF2B5EF4-FFF2-40B4-BE49-F238E27FC236}">
                    <a16:creationId xmlns:a16="http://schemas.microsoft.com/office/drawing/2014/main" id="{0EF7EA5D-2545-F5EF-5D02-8E098385AFBA}"/>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08" name="Freeform 16">
                <a:extLst>
                  <a:ext uri="{FF2B5EF4-FFF2-40B4-BE49-F238E27FC236}">
                    <a16:creationId xmlns:a16="http://schemas.microsoft.com/office/drawing/2014/main" id="{9F3F0AC8-4C86-89CE-D031-FCB6EC74055B}"/>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nvGrpSpPr>
            <p:cNvPr id="8209" name="Group 17">
              <a:extLst>
                <a:ext uri="{FF2B5EF4-FFF2-40B4-BE49-F238E27FC236}">
                  <a16:creationId xmlns:a16="http://schemas.microsoft.com/office/drawing/2014/main" id="{B4EA4110-8110-CE5D-3182-B7EB4EA7A84F}"/>
                </a:ext>
              </a:extLst>
            </p:cNvPr>
            <p:cNvGrpSpPr>
              <a:grpSpLocks/>
            </p:cNvGrpSpPr>
            <p:nvPr userDrawn="1"/>
          </p:nvGrpSpPr>
          <p:grpSpPr bwMode="auto">
            <a:xfrm>
              <a:off x="0" y="2291"/>
              <a:ext cx="1385" cy="1702"/>
              <a:chOff x="0" y="2291"/>
              <a:chExt cx="1385" cy="1702"/>
            </a:xfrm>
          </p:grpSpPr>
          <p:sp>
            <p:nvSpPr>
              <p:cNvPr id="8210" name="Rectangle 18">
                <a:extLst>
                  <a:ext uri="{FF2B5EF4-FFF2-40B4-BE49-F238E27FC236}">
                    <a16:creationId xmlns:a16="http://schemas.microsoft.com/office/drawing/2014/main" id="{917AB3B8-B70C-AB1A-9699-1F12C7352A45}"/>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1" name="Rectangle 19">
                <a:extLst>
                  <a:ext uri="{FF2B5EF4-FFF2-40B4-BE49-F238E27FC236}">
                    <a16:creationId xmlns:a16="http://schemas.microsoft.com/office/drawing/2014/main" id="{4F76FDA6-6C78-A6F7-FCBF-A52F3E60C1A0}"/>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 name="Rectangle 20">
                <a:extLst>
                  <a:ext uri="{FF2B5EF4-FFF2-40B4-BE49-F238E27FC236}">
                    <a16:creationId xmlns:a16="http://schemas.microsoft.com/office/drawing/2014/main" id="{9427CE66-349E-8907-838F-34FD1C4D13C3}"/>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3" name="Rectangle 21">
                <a:extLst>
                  <a:ext uri="{FF2B5EF4-FFF2-40B4-BE49-F238E27FC236}">
                    <a16:creationId xmlns:a16="http://schemas.microsoft.com/office/drawing/2014/main" id="{2EB0A8D5-DB8F-0E33-7CBA-E4B25B296AE1}"/>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4" name="Rectangle 22">
                <a:extLst>
                  <a:ext uri="{FF2B5EF4-FFF2-40B4-BE49-F238E27FC236}">
                    <a16:creationId xmlns:a16="http://schemas.microsoft.com/office/drawing/2014/main" id="{478CBEC9-1C6D-DD1B-0AFC-181DC0CD5E23}"/>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5" name="Rectangle 23">
                <a:extLst>
                  <a:ext uri="{FF2B5EF4-FFF2-40B4-BE49-F238E27FC236}">
                    <a16:creationId xmlns:a16="http://schemas.microsoft.com/office/drawing/2014/main" id="{9F666819-BFD3-0086-7792-E3D02FE89EB2}"/>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6" name="Rectangle 24">
                <a:extLst>
                  <a:ext uri="{FF2B5EF4-FFF2-40B4-BE49-F238E27FC236}">
                    <a16:creationId xmlns:a16="http://schemas.microsoft.com/office/drawing/2014/main" id="{3BAA6439-5379-FCB4-560D-468207D321AA}"/>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7" name="Rectangle 25">
                <a:extLst>
                  <a:ext uri="{FF2B5EF4-FFF2-40B4-BE49-F238E27FC236}">
                    <a16:creationId xmlns:a16="http://schemas.microsoft.com/office/drawing/2014/main" id="{B5EFAED7-2BEC-9433-B7CD-B5F053410753}"/>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8" name="Rectangle 26">
                <a:extLst>
                  <a:ext uri="{FF2B5EF4-FFF2-40B4-BE49-F238E27FC236}">
                    <a16:creationId xmlns:a16="http://schemas.microsoft.com/office/drawing/2014/main" id="{1AA94BC8-4A4F-CB7D-A7AC-66DA1B83A276}"/>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9" name="Rectangle 27">
                <a:extLst>
                  <a:ext uri="{FF2B5EF4-FFF2-40B4-BE49-F238E27FC236}">
                    <a16:creationId xmlns:a16="http://schemas.microsoft.com/office/drawing/2014/main" id="{1673BD12-46E9-75C7-3312-39B259195EFB}"/>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0" name="Rectangle 28">
                <a:extLst>
                  <a:ext uri="{FF2B5EF4-FFF2-40B4-BE49-F238E27FC236}">
                    <a16:creationId xmlns:a16="http://schemas.microsoft.com/office/drawing/2014/main" id="{AE757DC4-E9BB-1D1F-725D-C37F3681B9A2}"/>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1" name="Rectangle 29">
                <a:extLst>
                  <a:ext uri="{FF2B5EF4-FFF2-40B4-BE49-F238E27FC236}">
                    <a16:creationId xmlns:a16="http://schemas.microsoft.com/office/drawing/2014/main" id="{044E9143-7690-FF9B-566A-7E709752C04D}"/>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2" name="Rectangle 30">
                <a:extLst>
                  <a:ext uri="{FF2B5EF4-FFF2-40B4-BE49-F238E27FC236}">
                    <a16:creationId xmlns:a16="http://schemas.microsoft.com/office/drawing/2014/main" id="{0D98C2D8-DAE2-CD61-1BA1-66F339E6D27E}"/>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3" name="Rectangle 31">
                <a:extLst>
                  <a:ext uri="{FF2B5EF4-FFF2-40B4-BE49-F238E27FC236}">
                    <a16:creationId xmlns:a16="http://schemas.microsoft.com/office/drawing/2014/main" id="{1B9A8AAF-B950-D3EF-40BC-D571989695EB}"/>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4" name="Rectangle 32">
                <a:extLst>
                  <a:ext uri="{FF2B5EF4-FFF2-40B4-BE49-F238E27FC236}">
                    <a16:creationId xmlns:a16="http://schemas.microsoft.com/office/drawing/2014/main" id="{C07320C5-3B56-FFC5-8029-15618DFD5325}"/>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5" name="Rectangle 33">
                <a:extLst>
                  <a:ext uri="{FF2B5EF4-FFF2-40B4-BE49-F238E27FC236}">
                    <a16:creationId xmlns:a16="http://schemas.microsoft.com/office/drawing/2014/main" id="{87529120-4E4D-2107-3F5D-93A11EA468C4}"/>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6" name="Rectangle 34">
                <a:extLst>
                  <a:ext uri="{FF2B5EF4-FFF2-40B4-BE49-F238E27FC236}">
                    <a16:creationId xmlns:a16="http://schemas.microsoft.com/office/drawing/2014/main" id="{51D1ED68-1A34-5CD6-89A6-256630134EB2}"/>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7" name="Rectangle 35">
                <a:extLst>
                  <a:ext uri="{FF2B5EF4-FFF2-40B4-BE49-F238E27FC236}">
                    <a16:creationId xmlns:a16="http://schemas.microsoft.com/office/drawing/2014/main" id="{36ECC9B6-6221-81DB-2DAC-6FB11ADEFC01}"/>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8" name="Rectangle 36">
                <a:extLst>
                  <a:ext uri="{FF2B5EF4-FFF2-40B4-BE49-F238E27FC236}">
                    <a16:creationId xmlns:a16="http://schemas.microsoft.com/office/drawing/2014/main" id="{0A9A500F-D28C-3334-95A1-73C7D11DBDCE}"/>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9" name="Rectangle 37">
                <a:extLst>
                  <a:ext uri="{FF2B5EF4-FFF2-40B4-BE49-F238E27FC236}">
                    <a16:creationId xmlns:a16="http://schemas.microsoft.com/office/drawing/2014/main" id="{6808D029-EB05-EB13-6256-B01638984A0B}"/>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0" name="Rectangle 38">
                <a:extLst>
                  <a:ext uri="{FF2B5EF4-FFF2-40B4-BE49-F238E27FC236}">
                    <a16:creationId xmlns:a16="http://schemas.microsoft.com/office/drawing/2014/main" id="{CB6DF3EA-AE8C-36CF-DA88-98DD431B5DDA}"/>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1" name="Rectangle 39">
                <a:extLst>
                  <a:ext uri="{FF2B5EF4-FFF2-40B4-BE49-F238E27FC236}">
                    <a16:creationId xmlns:a16="http://schemas.microsoft.com/office/drawing/2014/main" id="{2939589B-6FCF-9ACD-E666-AD839D2A4E71}"/>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2" name="Rectangle 40">
                <a:extLst>
                  <a:ext uri="{FF2B5EF4-FFF2-40B4-BE49-F238E27FC236}">
                    <a16:creationId xmlns:a16="http://schemas.microsoft.com/office/drawing/2014/main" id="{29D5524B-BFB0-A6B9-E18A-5CEF4E8C39FB}"/>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3" name="Rectangle 41">
                <a:extLst>
                  <a:ext uri="{FF2B5EF4-FFF2-40B4-BE49-F238E27FC236}">
                    <a16:creationId xmlns:a16="http://schemas.microsoft.com/office/drawing/2014/main" id="{0E74A545-98C0-95E7-A637-932A98170621}"/>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4" name="Rectangle 42">
                <a:extLst>
                  <a:ext uri="{FF2B5EF4-FFF2-40B4-BE49-F238E27FC236}">
                    <a16:creationId xmlns:a16="http://schemas.microsoft.com/office/drawing/2014/main" id="{F84D69B7-32A6-110F-E0B3-D19D499827B7}"/>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5" name="Rectangle 43">
                <a:extLst>
                  <a:ext uri="{FF2B5EF4-FFF2-40B4-BE49-F238E27FC236}">
                    <a16:creationId xmlns:a16="http://schemas.microsoft.com/office/drawing/2014/main" id="{19ED4069-99E7-7D85-19F9-916D80D66652}"/>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6" name="Rectangle 44">
                <a:extLst>
                  <a:ext uri="{FF2B5EF4-FFF2-40B4-BE49-F238E27FC236}">
                    <a16:creationId xmlns:a16="http://schemas.microsoft.com/office/drawing/2014/main" id="{9956BCE9-0F3F-CCA0-5594-1BC6262A069E}"/>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7" name="Rectangle 45">
                <a:extLst>
                  <a:ext uri="{FF2B5EF4-FFF2-40B4-BE49-F238E27FC236}">
                    <a16:creationId xmlns:a16="http://schemas.microsoft.com/office/drawing/2014/main" id="{3477F00E-2985-4551-F91F-40CE4533D799}"/>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8" name="Rectangle 46">
                <a:extLst>
                  <a:ext uri="{FF2B5EF4-FFF2-40B4-BE49-F238E27FC236}">
                    <a16:creationId xmlns:a16="http://schemas.microsoft.com/office/drawing/2014/main" id="{0F61817B-1EEE-A7D8-31D4-E02E5C3A5FF5}"/>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9" name="Rectangle 47">
                <a:extLst>
                  <a:ext uri="{FF2B5EF4-FFF2-40B4-BE49-F238E27FC236}">
                    <a16:creationId xmlns:a16="http://schemas.microsoft.com/office/drawing/2014/main" id="{5ECAEAF8-21DB-BC7D-A9F4-4A06306F6DCA}"/>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0" name="Rectangle 48">
                <a:extLst>
                  <a:ext uri="{FF2B5EF4-FFF2-40B4-BE49-F238E27FC236}">
                    <a16:creationId xmlns:a16="http://schemas.microsoft.com/office/drawing/2014/main" id="{F995CFE3-4ED6-F59B-B36F-44332E7F9081}"/>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1" name="Rectangle 49">
                <a:extLst>
                  <a:ext uri="{FF2B5EF4-FFF2-40B4-BE49-F238E27FC236}">
                    <a16:creationId xmlns:a16="http://schemas.microsoft.com/office/drawing/2014/main" id="{0150BA96-8F5A-C914-3F2F-787B365D03F6}"/>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2" name="Rectangle 50">
                <a:extLst>
                  <a:ext uri="{FF2B5EF4-FFF2-40B4-BE49-F238E27FC236}">
                    <a16:creationId xmlns:a16="http://schemas.microsoft.com/office/drawing/2014/main" id="{59A7AB8A-817C-5DA5-CB6F-434CCD37DAB0}"/>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3" name="Rectangle 51">
                <a:extLst>
                  <a:ext uri="{FF2B5EF4-FFF2-40B4-BE49-F238E27FC236}">
                    <a16:creationId xmlns:a16="http://schemas.microsoft.com/office/drawing/2014/main" id="{863C118A-4898-FCB5-C663-541C2584859A}"/>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4" name="Rectangle 52">
                <a:extLst>
                  <a:ext uri="{FF2B5EF4-FFF2-40B4-BE49-F238E27FC236}">
                    <a16:creationId xmlns:a16="http://schemas.microsoft.com/office/drawing/2014/main" id="{27E8C0B0-DBCD-8107-F5DE-DB1FA6C33396}"/>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5" name="Rectangle 53">
                <a:extLst>
                  <a:ext uri="{FF2B5EF4-FFF2-40B4-BE49-F238E27FC236}">
                    <a16:creationId xmlns:a16="http://schemas.microsoft.com/office/drawing/2014/main" id="{DD1D6E48-DE83-0A13-636A-89B3266944AE}"/>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6" name="Rectangle 54">
                <a:extLst>
                  <a:ext uri="{FF2B5EF4-FFF2-40B4-BE49-F238E27FC236}">
                    <a16:creationId xmlns:a16="http://schemas.microsoft.com/office/drawing/2014/main" id="{3B7F8034-39F4-41B2-7653-0E228238B31D}"/>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7" name="Rectangle 55">
                <a:extLst>
                  <a:ext uri="{FF2B5EF4-FFF2-40B4-BE49-F238E27FC236}">
                    <a16:creationId xmlns:a16="http://schemas.microsoft.com/office/drawing/2014/main" id="{5FD57004-4348-CDD0-76D5-E88E8DFE3021}"/>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8" name="Rectangle 56">
                <a:extLst>
                  <a:ext uri="{FF2B5EF4-FFF2-40B4-BE49-F238E27FC236}">
                    <a16:creationId xmlns:a16="http://schemas.microsoft.com/office/drawing/2014/main" id="{96E11758-B00D-90CC-1740-FD5FA9A93E09}"/>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9" name="Rectangle 57">
                <a:extLst>
                  <a:ext uri="{FF2B5EF4-FFF2-40B4-BE49-F238E27FC236}">
                    <a16:creationId xmlns:a16="http://schemas.microsoft.com/office/drawing/2014/main" id="{685EC8AF-0C3F-948D-8330-8D00D54F1DD3}"/>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0" name="Rectangle 58">
                <a:extLst>
                  <a:ext uri="{FF2B5EF4-FFF2-40B4-BE49-F238E27FC236}">
                    <a16:creationId xmlns:a16="http://schemas.microsoft.com/office/drawing/2014/main" id="{52D95F39-46CB-7AEC-3EED-B829155BEE04}"/>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1" name="Rectangle 59">
                <a:extLst>
                  <a:ext uri="{FF2B5EF4-FFF2-40B4-BE49-F238E27FC236}">
                    <a16:creationId xmlns:a16="http://schemas.microsoft.com/office/drawing/2014/main" id="{C9C4719A-0336-D7D5-343B-502CEEC68EBC}"/>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2" name="Rectangle 60">
                <a:extLst>
                  <a:ext uri="{FF2B5EF4-FFF2-40B4-BE49-F238E27FC236}">
                    <a16:creationId xmlns:a16="http://schemas.microsoft.com/office/drawing/2014/main" id="{1F55D2C3-D832-937A-7D42-4DC3B26AE8C0}"/>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3" name="Rectangle 61">
                <a:extLst>
                  <a:ext uri="{FF2B5EF4-FFF2-40B4-BE49-F238E27FC236}">
                    <a16:creationId xmlns:a16="http://schemas.microsoft.com/office/drawing/2014/main" id="{E081E7DA-863C-BEC4-06AF-ED3D026EFC3F}"/>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4" name="Rectangle 62">
                <a:extLst>
                  <a:ext uri="{FF2B5EF4-FFF2-40B4-BE49-F238E27FC236}">
                    <a16:creationId xmlns:a16="http://schemas.microsoft.com/office/drawing/2014/main" id="{D8DFDA58-2953-FDDA-8F9B-506372931D1B}"/>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5" name="Rectangle 63">
                <a:extLst>
                  <a:ext uri="{FF2B5EF4-FFF2-40B4-BE49-F238E27FC236}">
                    <a16:creationId xmlns:a16="http://schemas.microsoft.com/office/drawing/2014/main" id="{2FD7F3E5-92B5-7C74-9E59-2ADDA8B47676}"/>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6" name="Rectangle 64">
                <a:extLst>
                  <a:ext uri="{FF2B5EF4-FFF2-40B4-BE49-F238E27FC236}">
                    <a16:creationId xmlns:a16="http://schemas.microsoft.com/office/drawing/2014/main" id="{B19E3EEE-C5EB-719F-3A24-62878782049A}"/>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7" name="Rectangle 65">
                <a:extLst>
                  <a:ext uri="{FF2B5EF4-FFF2-40B4-BE49-F238E27FC236}">
                    <a16:creationId xmlns:a16="http://schemas.microsoft.com/office/drawing/2014/main" id="{CC9CFACF-7F2E-2F03-07D9-AEB36A25315D}"/>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8" name="Rectangle 66">
                <a:extLst>
                  <a:ext uri="{FF2B5EF4-FFF2-40B4-BE49-F238E27FC236}">
                    <a16:creationId xmlns:a16="http://schemas.microsoft.com/office/drawing/2014/main" id="{952B6F51-0034-F53D-11CA-AB00CFC45DC0}"/>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9" name="Rectangle 67">
                <a:extLst>
                  <a:ext uri="{FF2B5EF4-FFF2-40B4-BE49-F238E27FC236}">
                    <a16:creationId xmlns:a16="http://schemas.microsoft.com/office/drawing/2014/main" id="{5C6D0F54-1DB4-75BB-D47F-178EDF1E7507}"/>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0" name="Rectangle 68">
                <a:extLst>
                  <a:ext uri="{FF2B5EF4-FFF2-40B4-BE49-F238E27FC236}">
                    <a16:creationId xmlns:a16="http://schemas.microsoft.com/office/drawing/2014/main" id="{B384D5C2-42FD-2C9B-5AED-6D84FE7331E2}"/>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1" name="Rectangle 69">
                <a:extLst>
                  <a:ext uri="{FF2B5EF4-FFF2-40B4-BE49-F238E27FC236}">
                    <a16:creationId xmlns:a16="http://schemas.microsoft.com/office/drawing/2014/main" id="{7F6339AC-401D-F42C-9A08-E470228C213B}"/>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2" name="Rectangle 70">
                <a:extLst>
                  <a:ext uri="{FF2B5EF4-FFF2-40B4-BE49-F238E27FC236}">
                    <a16:creationId xmlns:a16="http://schemas.microsoft.com/office/drawing/2014/main" id="{ED3AA665-FCE0-4865-89E9-C10A0B196DA8}"/>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3" name="Rectangle 71">
                <a:extLst>
                  <a:ext uri="{FF2B5EF4-FFF2-40B4-BE49-F238E27FC236}">
                    <a16:creationId xmlns:a16="http://schemas.microsoft.com/office/drawing/2014/main" id="{18E59732-AAC5-AEE6-5E25-E0975C72F478}"/>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4" name="Rectangle 72">
                <a:extLst>
                  <a:ext uri="{FF2B5EF4-FFF2-40B4-BE49-F238E27FC236}">
                    <a16:creationId xmlns:a16="http://schemas.microsoft.com/office/drawing/2014/main" id="{3ADCDFAC-2401-9933-06FB-8A5A46F69F2F}"/>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5" name="Rectangle 73">
                <a:extLst>
                  <a:ext uri="{FF2B5EF4-FFF2-40B4-BE49-F238E27FC236}">
                    <a16:creationId xmlns:a16="http://schemas.microsoft.com/office/drawing/2014/main" id="{CA61DA61-B4EC-3644-3909-0EA2BBF1D7DA}"/>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6" name="Rectangle 74">
                <a:extLst>
                  <a:ext uri="{FF2B5EF4-FFF2-40B4-BE49-F238E27FC236}">
                    <a16:creationId xmlns:a16="http://schemas.microsoft.com/office/drawing/2014/main" id="{7EDE083C-27B9-47F6-FEF7-C029E19FCA3F}"/>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7" name="Rectangle 75">
                <a:extLst>
                  <a:ext uri="{FF2B5EF4-FFF2-40B4-BE49-F238E27FC236}">
                    <a16:creationId xmlns:a16="http://schemas.microsoft.com/office/drawing/2014/main" id="{694BD544-B051-571C-23CD-E678C0B6AD41}"/>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8" name="Rectangle 76">
                <a:extLst>
                  <a:ext uri="{FF2B5EF4-FFF2-40B4-BE49-F238E27FC236}">
                    <a16:creationId xmlns:a16="http://schemas.microsoft.com/office/drawing/2014/main" id="{CFC71740-19CA-E50C-9845-7BE24010ED9F}"/>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69" name="Rectangle 77">
                <a:extLst>
                  <a:ext uri="{FF2B5EF4-FFF2-40B4-BE49-F238E27FC236}">
                    <a16:creationId xmlns:a16="http://schemas.microsoft.com/office/drawing/2014/main" id="{9FE938F7-3481-0214-326E-408C819FA845}"/>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0" name="Rectangle 78">
                <a:extLst>
                  <a:ext uri="{FF2B5EF4-FFF2-40B4-BE49-F238E27FC236}">
                    <a16:creationId xmlns:a16="http://schemas.microsoft.com/office/drawing/2014/main" id="{4D585975-CDE1-29C3-53B3-BDF0E4D7E8BF}"/>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1" name="Rectangle 79">
                <a:extLst>
                  <a:ext uri="{FF2B5EF4-FFF2-40B4-BE49-F238E27FC236}">
                    <a16:creationId xmlns:a16="http://schemas.microsoft.com/office/drawing/2014/main" id="{357B90A2-3828-133B-0A63-C831CD84F9CA}"/>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2" name="Rectangle 80">
                <a:extLst>
                  <a:ext uri="{FF2B5EF4-FFF2-40B4-BE49-F238E27FC236}">
                    <a16:creationId xmlns:a16="http://schemas.microsoft.com/office/drawing/2014/main" id="{B7C538AF-16C5-5809-17A6-FE9AB7878AD0}"/>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3" name="Freeform 81">
                <a:extLst>
                  <a:ext uri="{FF2B5EF4-FFF2-40B4-BE49-F238E27FC236}">
                    <a16:creationId xmlns:a16="http://schemas.microsoft.com/office/drawing/2014/main" id="{EDD2138D-0682-A092-383A-91EAAB9E5DA0}"/>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74" name="Rectangle 82">
                <a:extLst>
                  <a:ext uri="{FF2B5EF4-FFF2-40B4-BE49-F238E27FC236}">
                    <a16:creationId xmlns:a16="http://schemas.microsoft.com/office/drawing/2014/main" id="{0674D9AB-9A06-16E4-5C3F-B2CD87347DDE}"/>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5" name="Rectangle 83">
                <a:extLst>
                  <a:ext uri="{FF2B5EF4-FFF2-40B4-BE49-F238E27FC236}">
                    <a16:creationId xmlns:a16="http://schemas.microsoft.com/office/drawing/2014/main" id="{3EF4D7EE-0FE2-BED6-1653-711790825309}"/>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6" name="Rectangle 84">
                <a:extLst>
                  <a:ext uri="{FF2B5EF4-FFF2-40B4-BE49-F238E27FC236}">
                    <a16:creationId xmlns:a16="http://schemas.microsoft.com/office/drawing/2014/main" id="{FD928430-F9FD-C707-A44E-6E0FC3B736C7}"/>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7" name="Rectangle 85">
                <a:extLst>
                  <a:ext uri="{FF2B5EF4-FFF2-40B4-BE49-F238E27FC236}">
                    <a16:creationId xmlns:a16="http://schemas.microsoft.com/office/drawing/2014/main" id="{438FB9AC-9CD8-A85A-43ED-3BD0EC26BC8F}"/>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8" name="Rectangle 86">
                <a:extLst>
                  <a:ext uri="{FF2B5EF4-FFF2-40B4-BE49-F238E27FC236}">
                    <a16:creationId xmlns:a16="http://schemas.microsoft.com/office/drawing/2014/main" id="{7E033520-6457-A05D-D029-0C67179797E1}"/>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79" name="Rectangle 87">
                <a:extLst>
                  <a:ext uri="{FF2B5EF4-FFF2-40B4-BE49-F238E27FC236}">
                    <a16:creationId xmlns:a16="http://schemas.microsoft.com/office/drawing/2014/main" id="{8F9F58BA-3506-0DC7-8CAC-134DB8C54E4B}"/>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0" name="Rectangle 88">
                <a:extLst>
                  <a:ext uri="{FF2B5EF4-FFF2-40B4-BE49-F238E27FC236}">
                    <a16:creationId xmlns:a16="http://schemas.microsoft.com/office/drawing/2014/main" id="{FEFC0675-3860-398C-1505-9C8A17272853}"/>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1" name="Rectangle 89">
                <a:extLst>
                  <a:ext uri="{FF2B5EF4-FFF2-40B4-BE49-F238E27FC236}">
                    <a16:creationId xmlns:a16="http://schemas.microsoft.com/office/drawing/2014/main" id="{307BFB77-F10E-4DEB-2B5C-5BCDF251F432}"/>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2" name="Rectangle 90">
                <a:extLst>
                  <a:ext uri="{FF2B5EF4-FFF2-40B4-BE49-F238E27FC236}">
                    <a16:creationId xmlns:a16="http://schemas.microsoft.com/office/drawing/2014/main" id="{2D9358FC-8101-8CA1-1C78-29D676CD6ED4}"/>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3" name="Rectangle 91">
                <a:extLst>
                  <a:ext uri="{FF2B5EF4-FFF2-40B4-BE49-F238E27FC236}">
                    <a16:creationId xmlns:a16="http://schemas.microsoft.com/office/drawing/2014/main" id="{F0A5633A-7F5F-D50F-0112-8C4FDDFF7A33}"/>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4" name="Rectangle 92">
                <a:extLst>
                  <a:ext uri="{FF2B5EF4-FFF2-40B4-BE49-F238E27FC236}">
                    <a16:creationId xmlns:a16="http://schemas.microsoft.com/office/drawing/2014/main" id="{6DD22466-ACAA-3A71-BAA0-F1EFE655072F}"/>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5" name="Rectangle 93">
                <a:extLst>
                  <a:ext uri="{FF2B5EF4-FFF2-40B4-BE49-F238E27FC236}">
                    <a16:creationId xmlns:a16="http://schemas.microsoft.com/office/drawing/2014/main" id="{5E13C583-87D6-1169-78DF-A52A651E66A6}"/>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6" name="Rectangle 94">
                <a:extLst>
                  <a:ext uri="{FF2B5EF4-FFF2-40B4-BE49-F238E27FC236}">
                    <a16:creationId xmlns:a16="http://schemas.microsoft.com/office/drawing/2014/main" id="{53A1752A-3EE0-3F97-D43A-9E9DB39DE36C}"/>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7" name="Rectangle 95">
                <a:extLst>
                  <a:ext uri="{FF2B5EF4-FFF2-40B4-BE49-F238E27FC236}">
                    <a16:creationId xmlns:a16="http://schemas.microsoft.com/office/drawing/2014/main" id="{EB5165C3-E93D-097D-849D-ACCDE50174F3}"/>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8" name="Rectangle 96">
                <a:extLst>
                  <a:ext uri="{FF2B5EF4-FFF2-40B4-BE49-F238E27FC236}">
                    <a16:creationId xmlns:a16="http://schemas.microsoft.com/office/drawing/2014/main" id="{25688A68-DC22-869E-D6F6-3E20F09B4861}"/>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89" name="Rectangle 97">
                <a:extLst>
                  <a:ext uri="{FF2B5EF4-FFF2-40B4-BE49-F238E27FC236}">
                    <a16:creationId xmlns:a16="http://schemas.microsoft.com/office/drawing/2014/main" id="{A1D55248-73DF-06ED-5F09-E4D1C3542D53}"/>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0" name="Rectangle 98">
                <a:extLst>
                  <a:ext uri="{FF2B5EF4-FFF2-40B4-BE49-F238E27FC236}">
                    <a16:creationId xmlns:a16="http://schemas.microsoft.com/office/drawing/2014/main" id="{D485B22A-1223-1F96-2B6E-215C3CA754F8}"/>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1" name="Rectangle 99">
                <a:extLst>
                  <a:ext uri="{FF2B5EF4-FFF2-40B4-BE49-F238E27FC236}">
                    <a16:creationId xmlns:a16="http://schemas.microsoft.com/office/drawing/2014/main" id="{44B70CCF-A74B-4E46-5A57-570DA8965B56}"/>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2" name="Rectangle 100">
                <a:extLst>
                  <a:ext uri="{FF2B5EF4-FFF2-40B4-BE49-F238E27FC236}">
                    <a16:creationId xmlns:a16="http://schemas.microsoft.com/office/drawing/2014/main" id="{5EF4BD00-7031-D5AD-44B2-87DEE81F6B72}"/>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3" name="Rectangle 101">
                <a:extLst>
                  <a:ext uri="{FF2B5EF4-FFF2-40B4-BE49-F238E27FC236}">
                    <a16:creationId xmlns:a16="http://schemas.microsoft.com/office/drawing/2014/main" id="{389ED53F-0B9E-9DFC-FDBF-E19F250B88F5}"/>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4" name="Rectangle 102">
                <a:extLst>
                  <a:ext uri="{FF2B5EF4-FFF2-40B4-BE49-F238E27FC236}">
                    <a16:creationId xmlns:a16="http://schemas.microsoft.com/office/drawing/2014/main" id="{D77E7AF8-F717-A203-C2DC-88E4BDB12348}"/>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5" name="Rectangle 103">
                <a:extLst>
                  <a:ext uri="{FF2B5EF4-FFF2-40B4-BE49-F238E27FC236}">
                    <a16:creationId xmlns:a16="http://schemas.microsoft.com/office/drawing/2014/main" id="{3BE6B8E1-5DE7-B54F-C74A-D6FA63685C6E}"/>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 name="Rectangle 104">
                <a:extLst>
                  <a:ext uri="{FF2B5EF4-FFF2-40B4-BE49-F238E27FC236}">
                    <a16:creationId xmlns:a16="http://schemas.microsoft.com/office/drawing/2014/main" id="{616901AD-2C78-8CD3-C4D4-BD668DE4EE0E}"/>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7" name="Rectangle 105">
                <a:extLst>
                  <a:ext uri="{FF2B5EF4-FFF2-40B4-BE49-F238E27FC236}">
                    <a16:creationId xmlns:a16="http://schemas.microsoft.com/office/drawing/2014/main" id="{DE4DD0F4-6E4D-E4A5-1F61-AFEE64845306}"/>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 name="Rectangle 106">
                <a:extLst>
                  <a:ext uri="{FF2B5EF4-FFF2-40B4-BE49-F238E27FC236}">
                    <a16:creationId xmlns:a16="http://schemas.microsoft.com/office/drawing/2014/main" id="{EF7784D4-BA82-25BC-E5A7-E69DCF148846}"/>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 name="Rectangle 107">
                <a:extLst>
                  <a:ext uri="{FF2B5EF4-FFF2-40B4-BE49-F238E27FC236}">
                    <a16:creationId xmlns:a16="http://schemas.microsoft.com/office/drawing/2014/main" id="{3E141E6B-F392-2059-C2B3-B2F6C1876E1E}"/>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0" name="Rectangle 108">
                <a:extLst>
                  <a:ext uri="{FF2B5EF4-FFF2-40B4-BE49-F238E27FC236}">
                    <a16:creationId xmlns:a16="http://schemas.microsoft.com/office/drawing/2014/main" id="{7FCED38B-ECC6-F1F4-F255-296627EABDEF}"/>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1" name="Rectangle 109">
                <a:extLst>
                  <a:ext uri="{FF2B5EF4-FFF2-40B4-BE49-F238E27FC236}">
                    <a16:creationId xmlns:a16="http://schemas.microsoft.com/office/drawing/2014/main" id="{A4D385BB-AAD4-19D3-C9D5-BF0B9948B241}"/>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2" name="Rectangle 110">
                <a:extLst>
                  <a:ext uri="{FF2B5EF4-FFF2-40B4-BE49-F238E27FC236}">
                    <a16:creationId xmlns:a16="http://schemas.microsoft.com/office/drawing/2014/main" id="{3469D7B6-54B4-73A0-0E3C-04F6694ED47F}"/>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3" name="Rectangle 111">
                <a:extLst>
                  <a:ext uri="{FF2B5EF4-FFF2-40B4-BE49-F238E27FC236}">
                    <a16:creationId xmlns:a16="http://schemas.microsoft.com/office/drawing/2014/main" id="{934B14D5-41E6-FAE3-EEC9-061E87F82E68}"/>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4" name="Rectangle 112">
                <a:extLst>
                  <a:ext uri="{FF2B5EF4-FFF2-40B4-BE49-F238E27FC236}">
                    <a16:creationId xmlns:a16="http://schemas.microsoft.com/office/drawing/2014/main" id="{92884604-6B4F-1909-9BAE-42275D295361}"/>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5" name="Rectangle 113">
                <a:extLst>
                  <a:ext uri="{FF2B5EF4-FFF2-40B4-BE49-F238E27FC236}">
                    <a16:creationId xmlns:a16="http://schemas.microsoft.com/office/drawing/2014/main" id="{6DB13987-0B31-59BB-2498-EC217ED0D3F8}"/>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6" name="Rectangle 114">
                <a:extLst>
                  <a:ext uri="{FF2B5EF4-FFF2-40B4-BE49-F238E27FC236}">
                    <a16:creationId xmlns:a16="http://schemas.microsoft.com/office/drawing/2014/main" id="{B6D0C767-E5DD-AC21-CD30-0A9FF18172B6}"/>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7" name="Rectangle 115">
                <a:extLst>
                  <a:ext uri="{FF2B5EF4-FFF2-40B4-BE49-F238E27FC236}">
                    <a16:creationId xmlns:a16="http://schemas.microsoft.com/office/drawing/2014/main" id="{90A7521F-3933-2345-E29F-063C2F58C7CE}"/>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8" name="Rectangle 116">
                <a:extLst>
                  <a:ext uri="{FF2B5EF4-FFF2-40B4-BE49-F238E27FC236}">
                    <a16:creationId xmlns:a16="http://schemas.microsoft.com/office/drawing/2014/main" id="{4D7C6C7A-D426-F4A5-0635-9621B14C9D9A}"/>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9" name="Rectangle 117">
                <a:extLst>
                  <a:ext uri="{FF2B5EF4-FFF2-40B4-BE49-F238E27FC236}">
                    <a16:creationId xmlns:a16="http://schemas.microsoft.com/office/drawing/2014/main" id="{2772A8AB-4A6F-B2F5-6642-73433BAD3103}"/>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0" name="Rectangle 118">
                <a:extLst>
                  <a:ext uri="{FF2B5EF4-FFF2-40B4-BE49-F238E27FC236}">
                    <a16:creationId xmlns:a16="http://schemas.microsoft.com/office/drawing/2014/main" id="{9A6B3911-C4D3-56FA-BDB4-A02DE1B58321}"/>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1" name="Rectangle 119">
                <a:extLst>
                  <a:ext uri="{FF2B5EF4-FFF2-40B4-BE49-F238E27FC236}">
                    <a16:creationId xmlns:a16="http://schemas.microsoft.com/office/drawing/2014/main" id="{C0B58DDD-7EF5-1283-0F7C-268D0E6CB6EA}"/>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2" name="Rectangle 120">
                <a:extLst>
                  <a:ext uri="{FF2B5EF4-FFF2-40B4-BE49-F238E27FC236}">
                    <a16:creationId xmlns:a16="http://schemas.microsoft.com/office/drawing/2014/main" id="{0757D35F-5F49-AE4C-7BBC-2E6FA0C6CB04}"/>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3" name="Rectangle 121">
                <a:extLst>
                  <a:ext uri="{FF2B5EF4-FFF2-40B4-BE49-F238E27FC236}">
                    <a16:creationId xmlns:a16="http://schemas.microsoft.com/office/drawing/2014/main" id="{5C970B68-91B7-AC45-B98E-AF6DFF11F6B3}"/>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4" name="Rectangle 122">
                <a:extLst>
                  <a:ext uri="{FF2B5EF4-FFF2-40B4-BE49-F238E27FC236}">
                    <a16:creationId xmlns:a16="http://schemas.microsoft.com/office/drawing/2014/main" id="{36E66D06-EF55-2D68-163A-CEC85A7EBAE3}"/>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5" name="Rectangle 123">
                <a:extLst>
                  <a:ext uri="{FF2B5EF4-FFF2-40B4-BE49-F238E27FC236}">
                    <a16:creationId xmlns:a16="http://schemas.microsoft.com/office/drawing/2014/main" id="{1182CAC3-9965-E698-75E3-5BAC4D0819E6}"/>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6" name="Rectangle 124">
                <a:extLst>
                  <a:ext uri="{FF2B5EF4-FFF2-40B4-BE49-F238E27FC236}">
                    <a16:creationId xmlns:a16="http://schemas.microsoft.com/office/drawing/2014/main" id="{F1682B8D-7AA6-AE2D-7CFB-42D25D08FEB0}"/>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7" name="Rectangle 125">
                <a:extLst>
                  <a:ext uri="{FF2B5EF4-FFF2-40B4-BE49-F238E27FC236}">
                    <a16:creationId xmlns:a16="http://schemas.microsoft.com/office/drawing/2014/main" id="{D5902838-8B6D-DC6D-066D-76AC9CA98977}"/>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8" name="Rectangle 126">
                <a:extLst>
                  <a:ext uri="{FF2B5EF4-FFF2-40B4-BE49-F238E27FC236}">
                    <a16:creationId xmlns:a16="http://schemas.microsoft.com/office/drawing/2014/main" id="{BFF5BBEB-C6E9-CCD7-6149-1DF7ED9908C0}"/>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19" name="Rectangle 127">
                <a:extLst>
                  <a:ext uri="{FF2B5EF4-FFF2-40B4-BE49-F238E27FC236}">
                    <a16:creationId xmlns:a16="http://schemas.microsoft.com/office/drawing/2014/main" id="{DDF9541A-8751-6325-2C68-5F430F284D8E}"/>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0" name="Rectangle 128">
                <a:extLst>
                  <a:ext uri="{FF2B5EF4-FFF2-40B4-BE49-F238E27FC236}">
                    <a16:creationId xmlns:a16="http://schemas.microsoft.com/office/drawing/2014/main" id="{CB0CA648-A868-0B4D-D876-2322FA776314}"/>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1" name="Rectangle 129">
                <a:extLst>
                  <a:ext uri="{FF2B5EF4-FFF2-40B4-BE49-F238E27FC236}">
                    <a16:creationId xmlns:a16="http://schemas.microsoft.com/office/drawing/2014/main" id="{69B315CD-72CA-EA87-E6F0-D49579C71C02}"/>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2" name="Rectangle 130">
                <a:extLst>
                  <a:ext uri="{FF2B5EF4-FFF2-40B4-BE49-F238E27FC236}">
                    <a16:creationId xmlns:a16="http://schemas.microsoft.com/office/drawing/2014/main" id="{2CED20D5-6F18-C0C9-B7C4-A659AFB94F81}"/>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3" name="Rectangle 131">
                <a:extLst>
                  <a:ext uri="{FF2B5EF4-FFF2-40B4-BE49-F238E27FC236}">
                    <a16:creationId xmlns:a16="http://schemas.microsoft.com/office/drawing/2014/main" id="{66DE656E-6E54-4285-D403-2AD72B073E5C}"/>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4" name="Rectangle 132">
                <a:extLst>
                  <a:ext uri="{FF2B5EF4-FFF2-40B4-BE49-F238E27FC236}">
                    <a16:creationId xmlns:a16="http://schemas.microsoft.com/office/drawing/2014/main" id="{B92FB601-22DE-6796-6CE5-8118D59F9F80}"/>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5" name="Rectangle 133">
                <a:extLst>
                  <a:ext uri="{FF2B5EF4-FFF2-40B4-BE49-F238E27FC236}">
                    <a16:creationId xmlns:a16="http://schemas.microsoft.com/office/drawing/2014/main" id="{5651BCF1-A388-4ED3-38FB-3EAABD5E35B4}"/>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6" name="Rectangle 134">
                <a:extLst>
                  <a:ext uri="{FF2B5EF4-FFF2-40B4-BE49-F238E27FC236}">
                    <a16:creationId xmlns:a16="http://schemas.microsoft.com/office/drawing/2014/main" id="{6629E61E-0FD3-FBC9-1D93-5BF870DC8E4C}"/>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7" name="Rectangle 135">
                <a:extLst>
                  <a:ext uri="{FF2B5EF4-FFF2-40B4-BE49-F238E27FC236}">
                    <a16:creationId xmlns:a16="http://schemas.microsoft.com/office/drawing/2014/main" id="{B3598ECA-8E26-38EC-B372-D34F6687CD17}"/>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8" name="Rectangle 136">
                <a:extLst>
                  <a:ext uri="{FF2B5EF4-FFF2-40B4-BE49-F238E27FC236}">
                    <a16:creationId xmlns:a16="http://schemas.microsoft.com/office/drawing/2014/main" id="{FEFD8480-FC5E-B1B8-2EF8-A523B25054DD}"/>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29" name="Rectangle 137">
                <a:extLst>
                  <a:ext uri="{FF2B5EF4-FFF2-40B4-BE49-F238E27FC236}">
                    <a16:creationId xmlns:a16="http://schemas.microsoft.com/office/drawing/2014/main" id="{F240C432-97FC-A703-D3BA-7CCEB6D20B19}"/>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30" name="Freeform 138">
                <a:extLst>
                  <a:ext uri="{FF2B5EF4-FFF2-40B4-BE49-F238E27FC236}">
                    <a16:creationId xmlns:a16="http://schemas.microsoft.com/office/drawing/2014/main" id="{EB696DC4-E218-7EF9-8845-6AF90CC7B825}"/>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1" name="Freeform 139">
                <a:extLst>
                  <a:ext uri="{FF2B5EF4-FFF2-40B4-BE49-F238E27FC236}">
                    <a16:creationId xmlns:a16="http://schemas.microsoft.com/office/drawing/2014/main" id="{A2B56973-24C0-A709-C52A-E53A7FA9BA63}"/>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2" name="Freeform 140">
                <a:extLst>
                  <a:ext uri="{FF2B5EF4-FFF2-40B4-BE49-F238E27FC236}">
                    <a16:creationId xmlns:a16="http://schemas.microsoft.com/office/drawing/2014/main" id="{32963116-A577-C87A-B5CD-FDF31062BA53}"/>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3" name="Freeform 141">
                <a:extLst>
                  <a:ext uri="{FF2B5EF4-FFF2-40B4-BE49-F238E27FC236}">
                    <a16:creationId xmlns:a16="http://schemas.microsoft.com/office/drawing/2014/main" id="{CEB285CF-E504-C50D-9E73-C60B042CC954}"/>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4" name="Freeform 142">
                <a:extLst>
                  <a:ext uri="{FF2B5EF4-FFF2-40B4-BE49-F238E27FC236}">
                    <a16:creationId xmlns:a16="http://schemas.microsoft.com/office/drawing/2014/main" id="{0BB99D8B-9980-C02D-A513-D292D6C1989A}"/>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5" name="Freeform 143">
                <a:extLst>
                  <a:ext uri="{FF2B5EF4-FFF2-40B4-BE49-F238E27FC236}">
                    <a16:creationId xmlns:a16="http://schemas.microsoft.com/office/drawing/2014/main" id="{738F350F-A855-179F-FF1B-671D6F7BFFBF}"/>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6" name="Freeform 144">
                <a:extLst>
                  <a:ext uri="{FF2B5EF4-FFF2-40B4-BE49-F238E27FC236}">
                    <a16:creationId xmlns:a16="http://schemas.microsoft.com/office/drawing/2014/main" id="{A1AC07B9-A600-54C4-2777-06CC28D4A662}"/>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7" name="Freeform 145">
                <a:extLst>
                  <a:ext uri="{FF2B5EF4-FFF2-40B4-BE49-F238E27FC236}">
                    <a16:creationId xmlns:a16="http://schemas.microsoft.com/office/drawing/2014/main" id="{A15EB0FF-FF6B-A6C5-6533-478FE10C786B}"/>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8" name="Freeform 146">
                <a:extLst>
                  <a:ext uri="{FF2B5EF4-FFF2-40B4-BE49-F238E27FC236}">
                    <a16:creationId xmlns:a16="http://schemas.microsoft.com/office/drawing/2014/main" id="{6650DF2E-3542-C7C6-AA0F-942401539BFB}"/>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39" name="Rectangle 147">
                <a:extLst>
                  <a:ext uri="{FF2B5EF4-FFF2-40B4-BE49-F238E27FC236}">
                    <a16:creationId xmlns:a16="http://schemas.microsoft.com/office/drawing/2014/main" id="{8A562EF1-00FB-5ED4-39DC-9456BB5FF404}"/>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40" name="Rectangle 148">
                <a:extLst>
                  <a:ext uri="{FF2B5EF4-FFF2-40B4-BE49-F238E27FC236}">
                    <a16:creationId xmlns:a16="http://schemas.microsoft.com/office/drawing/2014/main" id="{F6E3E817-0232-728A-3597-DF32266528DF}"/>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41" name="Freeform 149">
                <a:extLst>
                  <a:ext uri="{FF2B5EF4-FFF2-40B4-BE49-F238E27FC236}">
                    <a16:creationId xmlns:a16="http://schemas.microsoft.com/office/drawing/2014/main" id="{572F7DFD-CCD3-9427-B682-918A6AF115D0}"/>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42" name="Freeform 150">
                <a:extLst>
                  <a:ext uri="{FF2B5EF4-FFF2-40B4-BE49-F238E27FC236}">
                    <a16:creationId xmlns:a16="http://schemas.microsoft.com/office/drawing/2014/main" id="{414602ED-5570-B3C8-07C8-9604A8384671}"/>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43" name="Freeform 151">
                <a:extLst>
                  <a:ext uri="{FF2B5EF4-FFF2-40B4-BE49-F238E27FC236}">
                    <a16:creationId xmlns:a16="http://schemas.microsoft.com/office/drawing/2014/main" id="{77B03769-BBA7-CD99-034B-CA24D4B92599}"/>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344" name="Oval 152">
                <a:extLst>
                  <a:ext uri="{FF2B5EF4-FFF2-40B4-BE49-F238E27FC236}">
                    <a16:creationId xmlns:a16="http://schemas.microsoft.com/office/drawing/2014/main" id="{A8C62B21-EECE-E7D1-F014-98C59D3E44F1}"/>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8345" name="Rectangle 153">
            <a:extLst>
              <a:ext uri="{FF2B5EF4-FFF2-40B4-BE49-F238E27FC236}">
                <a16:creationId xmlns:a16="http://schemas.microsoft.com/office/drawing/2014/main" id="{B8C652D8-0019-C408-150B-B59F59E5B86F}"/>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8346" name="Rectangle 154">
            <a:extLst>
              <a:ext uri="{FF2B5EF4-FFF2-40B4-BE49-F238E27FC236}">
                <a16:creationId xmlns:a16="http://schemas.microsoft.com/office/drawing/2014/main" id="{7CA900AA-3F62-C3EB-245B-47BEEC7406E5}"/>
              </a:ext>
            </a:extLst>
          </p:cNvPr>
          <p:cNvSpPr>
            <a:spLocks noGrp="1" noChangeArrowheads="1"/>
          </p:cNvSpPr>
          <p:nvPr>
            <p:ph type="subTitle" sz="quarter" idx="1"/>
          </p:nvPr>
        </p:nvSpPr>
        <p:spPr>
          <a:xfrm>
            <a:off x="1371600" y="3886200"/>
            <a:ext cx="6400800" cy="1752600"/>
          </a:xfrm>
        </p:spPr>
        <p:txBody>
          <a:bodyPr/>
          <a:lstStyle>
            <a:lvl1pPr marL="0" indent="0" algn="ctr">
              <a:buFont typeface="Arial" panose="020B0604020202020204" pitchFamily="34" charset="0"/>
              <a:buNone/>
              <a:defRPr/>
            </a:lvl1pPr>
          </a:lstStyle>
          <a:p>
            <a:pPr lvl="0"/>
            <a:r>
              <a:rPr lang="en-US" altLang="en-US" noProof="0"/>
              <a:t>Click to edit Master subtitle style</a:t>
            </a:r>
          </a:p>
        </p:txBody>
      </p:sp>
      <p:sp>
        <p:nvSpPr>
          <p:cNvPr id="8347" name="Rectangle 155">
            <a:extLst>
              <a:ext uri="{FF2B5EF4-FFF2-40B4-BE49-F238E27FC236}">
                <a16:creationId xmlns:a16="http://schemas.microsoft.com/office/drawing/2014/main" id="{820056E0-902F-E01B-67F9-579CC7DEDA8E}"/>
              </a:ext>
            </a:extLst>
          </p:cNvPr>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8348" name="Rectangle 156">
            <a:extLst>
              <a:ext uri="{FF2B5EF4-FFF2-40B4-BE49-F238E27FC236}">
                <a16:creationId xmlns:a16="http://schemas.microsoft.com/office/drawing/2014/main" id="{3980690B-11FF-360A-3007-7C91C0E92B76}"/>
              </a:ext>
            </a:extLst>
          </p:cNvPr>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8349" name="Rectangle 157">
            <a:extLst>
              <a:ext uri="{FF2B5EF4-FFF2-40B4-BE49-F238E27FC236}">
                <a16:creationId xmlns:a16="http://schemas.microsoft.com/office/drawing/2014/main" id="{0938E7AE-DB25-9536-62FA-DCEDF97CEBA2}"/>
              </a:ext>
            </a:extLst>
          </p:cNvPr>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79D42C58-3061-4202-BA67-733EDC0CA67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EB4E-99E3-3AE0-4D22-22F81994A8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09D71E-635C-C643-CF85-616EABE412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6E69BA-AA3F-F1C2-C50C-9A604871222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64513CE-7E0C-0D37-5F18-96CFECC296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277B22F-183E-4AA6-80AD-367E796430FD}"/>
              </a:ext>
            </a:extLst>
          </p:cNvPr>
          <p:cNvSpPr>
            <a:spLocks noGrp="1"/>
          </p:cNvSpPr>
          <p:nvPr>
            <p:ph type="sldNum" sz="quarter" idx="12"/>
          </p:nvPr>
        </p:nvSpPr>
        <p:spPr/>
        <p:txBody>
          <a:bodyPr/>
          <a:lstStyle>
            <a:lvl1pPr>
              <a:defRPr/>
            </a:lvl1pPr>
          </a:lstStyle>
          <a:p>
            <a:fld id="{8591B8E6-2191-4BD1-9D4D-B8B8F3EEA79A}" type="slidenum">
              <a:rPr lang="en-US" altLang="en-US"/>
              <a:pPr/>
              <a:t>‹#›</a:t>
            </a:fld>
            <a:endParaRPr lang="en-US" altLang="en-US"/>
          </a:p>
        </p:txBody>
      </p:sp>
    </p:spTree>
    <p:extLst>
      <p:ext uri="{BB962C8B-B14F-4D97-AF65-F5344CB8AC3E}">
        <p14:creationId xmlns:p14="http://schemas.microsoft.com/office/powerpoint/2010/main" val="37457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6EFF8D-490C-6EA9-F353-406C955CF683}"/>
              </a:ext>
            </a:extLst>
          </p:cNvPr>
          <p:cNvSpPr>
            <a:spLocks noGrp="1"/>
          </p:cNvSpPr>
          <p:nvPr>
            <p:ph type="title" orient="vert"/>
          </p:nvPr>
        </p:nvSpPr>
        <p:spPr>
          <a:xfrm>
            <a:off x="6707188" y="228600"/>
            <a:ext cx="2135187" cy="587057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5E90FF-91C7-81CB-475A-FCEE0AF471D1}"/>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39F512-BC53-A128-0DAE-70029D7A7E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794A97-C359-5BAE-F81E-479712EE3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7F26312-907B-17E9-89F4-56124C05E6BA}"/>
              </a:ext>
            </a:extLst>
          </p:cNvPr>
          <p:cNvSpPr>
            <a:spLocks noGrp="1"/>
          </p:cNvSpPr>
          <p:nvPr>
            <p:ph type="sldNum" sz="quarter" idx="12"/>
          </p:nvPr>
        </p:nvSpPr>
        <p:spPr/>
        <p:txBody>
          <a:bodyPr/>
          <a:lstStyle>
            <a:lvl1pPr>
              <a:defRPr/>
            </a:lvl1pPr>
          </a:lstStyle>
          <a:p>
            <a:fld id="{FC5D7DAD-9C7A-48A5-A118-5288D8E1339C}" type="slidenum">
              <a:rPr lang="en-US" altLang="en-US"/>
              <a:pPr/>
              <a:t>‹#›</a:t>
            </a:fld>
            <a:endParaRPr lang="en-US" altLang="en-US"/>
          </a:p>
        </p:txBody>
      </p:sp>
    </p:spTree>
    <p:extLst>
      <p:ext uri="{BB962C8B-B14F-4D97-AF65-F5344CB8AC3E}">
        <p14:creationId xmlns:p14="http://schemas.microsoft.com/office/powerpoint/2010/main" val="322145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538D-1ED4-828B-A9A5-0238A57C99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437017-56DB-2D64-E741-11FFD645BB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B8DA8C-E780-6E1B-B147-6BA045024AF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DDC0CD-ABFB-39F1-7302-8BE3473443E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D773BF0-2025-55E2-0AFE-2F3D1E666F58}"/>
              </a:ext>
            </a:extLst>
          </p:cNvPr>
          <p:cNvSpPr>
            <a:spLocks noGrp="1"/>
          </p:cNvSpPr>
          <p:nvPr>
            <p:ph type="sldNum" sz="quarter" idx="12"/>
          </p:nvPr>
        </p:nvSpPr>
        <p:spPr/>
        <p:txBody>
          <a:bodyPr/>
          <a:lstStyle>
            <a:lvl1pPr>
              <a:defRPr/>
            </a:lvl1pPr>
          </a:lstStyle>
          <a:p>
            <a:fld id="{F0228F37-883B-45A0-9E8A-E1749BF15D25}" type="slidenum">
              <a:rPr lang="en-US" altLang="en-US"/>
              <a:pPr/>
              <a:t>‹#›</a:t>
            </a:fld>
            <a:endParaRPr lang="en-US" altLang="en-US"/>
          </a:p>
        </p:txBody>
      </p:sp>
    </p:spTree>
    <p:extLst>
      <p:ext uri="{BB962C8B-B14F-4D97-AF65-F5344CB8AC3E}">
        <p14:creationId xmlns:p14="http://schemas.microsoft.com/office/powerpoint/2010/main" val="46033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E1FB-6D3D-B44E-FCA3-81ECFA0EB36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EE27DD-A5CB-60ED-8EE7-60EA561E5EE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BD656A5-6FE0-4B2E-5627-690E6E027D0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DDEDFF6-D0A3-BA94-C97A-C04B7AF0ABD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F6F17AA-AB42-4B0A-713B-8912A84BA0F6}"/>
              </a:ext>
            </a:extLst>
          </p:cNvPr>
          <p:cNvSpPr>
            <a:spLocks noGrp="1"/>
          </p:cNvSpPr>
          <p:nvPr>
            <p:ph type="sldNum" sz="quarter" idx="12"/>
          </p:nvPr>
        </p:nvSpPr>
        <p:spPr/>
        <p:txBody>
          <a:bodyPr/>
          <a:lstStyle>
            <a:lvl1pPr>
              <a:defRPr/>
            </a:lvl1pPr>
          </a:lstStyle>
          <a:p>
            <a:fld id="{B8BB72EE-C29A-43BA-B053-58CE47B5E3CD}" type="slidenum">
              <a:rPr lang="en-US" altLang="en-US"/>
              <a:pPr/>
              <a:t>‹#›</a:t>
            </a:fld>
            <a:endParaRPr lang="en-US" altLang="en-US"/>
          </a:p>
        </p:txBody>
      </p:sp>
    </p:spTree>
    <p:extLst>
      <p:ext uri="{BB962C8B-B14F-4D97-AF65-F5344CB8AC3E}">
        <p14:creationId xmlns:p14="http://schemas.microsoft.com/office/powerpoint/2010/main" val="3789518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A249-F7E1-2848-87DF-3B6912B5CC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BDB71C-93C5-2386-15F6-23520B6FF4F8}"/>
              </a:ext>
            </a:extLst>
          </p:cNvPr>
          <p:cNvSpPr>
            <a:spLocks noGrp="1"/>
          </p:cNvSpPr>
          <p:nvPr>
            <p:ph sz="half" idx="1"/>
          </p:nvPr>
        </p:nvSpPr>
        <p:spPr>
          <a:xfrm>
            <a:off x="301625"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5A9616-FFA7-3611-B819-C4B47F1F20A1}"/>
              </a:ext>
            </a:extLst>
          </p:cNvPr>
          <p:cNvSpPr>
            <a:spLocks noGrp="1"/>
          </p:cNvSpPr>
          <p:nvPr>
            <p:ph sz="half" idx="2"/>
          </p:nvPr>
        </p:nvSpPr>
        <p:spPr>
          <a:xfrm>
            <a:off x="4648200"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56C532-CC07-602C-09D5-9AC1C9D7BB6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FB59370-D9AB-9BFD-95FF-D54C83D525D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5E9E5C1-1895-84E5-3082-13D352B654CB}"/>
              </a:ext>
            </a:extLst>
          </p:cNvPr>
          <p:cNvSpPr>
            <a:spLocks noGrp="1"/>
          </p:cNvSpPr>
          <p:nvPr>
            <p:ph type="sldNum" sz="quarter" idx="12"/>
          </p:nvPr>
        </p:nvSpPr>
        <p:spPr/>
        <p:txBody>
          <a:bodyPr/>
          <a:lstStyle>
            <a:lvl1pPr>
              <a:defRPr/>
            </a:lvl1pPr>
          </a:lstStyle>
          <a:p>
            <a:fld id="{AF9C0DB9-C4A9-4A04-9CC3-B7208AE9FAFD}" type="slidenum">
              <a:rPr lang="en-US" altLang="en-US"/>
              <a:pPr/>
              <a:t>‹#›</a:t>
            </a:fld>
            <a:endParaRPr lang="en-US" altLang="en-US"/>
          </a:p>
        </p:txBody>
      </p:sp>
    </p:spTree>
    <p:extLst>
      <p:ext uri="{BB962C8B-B14F-4D97-AF65-F5344CB8AC3E}">
        <p14:creationId xmlns:p14="http://schemas.microsoft.com/office/powerpoint/2010/main" val="232838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F7780-ECCA-7623-06F1-59C64246CE0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CDD1C3-C623-4FD0-F4E9-C1D89E4A67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9754C-9637-1F64-9F17-D13017FD653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125ECD-DF29-F367-4119-BDDCABC13C9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00E96A-F10F-098D-A286-BD9C6350620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7E81F2-9C47-FD06-B517-6A34EDC0A79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49DD505-CC1A-3AB3-0692-5ABCA29410E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33025B3-0C3A-D935-DF52-E69488747C28}"/>
              </a:ext>
            </a:extLst>
          </p:cNvPr>
          <p:cNvSpPr>
            <a:spLocks noGrp="1"/>
          </p:cNvSpPr>
          <p:nvPr>
            <p:ph type="sldNum" sz="quarter" idx="12"/>
          </p:nvPr>
        </p:nvSpPr>
        <p:spPr/>
        <p:txBody>
          <a:bodyPr/>
          <a:lstStyle>
            <a:lvl1pPr>
              <a:defRPr/>
            </a:lvl1pPr>
          </a:lstStyle>
          <a:p>
            <a:fld id="{CE16FBBD-566B-4C98-82F2-50367C035496}" type="slidenum">
              <a:rPr lang="en-US" altLang="en-US"/>
              <a:pPr/>
              <a:t>‹#›</a:t>
            </a:fld>
            <a:endParaRPr lang="en-US" altLang="en-US"/>
          </a:p>
        </p:txBody>
      </p:sp>
    </p:spTree>
    <p:extLst>
      <p:ext uri="{BB962C8B-B14F-4D97-AF65-F5344CB8AC3E}">
        <p14:creationId xmlns:p14="http://schemas.microsoft.com/office/powerpoint/2010/main" val="286663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21D8-2C70-F9AB-3E0E-1D28BB14C9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9EC15D-D5C6-6DAE-889A-AB1FC5B6958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BA1936B-3BE0-2FD9-F029-59B38CFEFD3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1B63410-9A4A-53A2-3A2A-10850990E146}"/>
              </a:ext>
            </a:extLst>
          </p:cNvPr>
          <p:cNvSpPr>
            <a:spLocks noGrp="1"/>
          </p:cNvSpPr>
          <p:nvPr>
            <p:ph type="sldNum" sz="quarter" idx="12"/>
          </p:nvPr>
        </p:nvSpPr>
        <p:spPr/>
        <p:txBody>
          <a:bodyPr/>
          <a:lstStyle>
            <a:lvl1pPr>
              <a:defRPr/>
            </a:lvl1pPr>
          </a:lstStyle>
          <a:p>
            <a:fld id="{A7DCE5B0-0C14-479B-8637-13ED1B6C4656}" type="slidenum">
              <a:rPr lang="en-US" altLang="en-US"/>
              <a:pPr/>
              <a:t>‹#›</a:t>
            </a:fld>
            <a:endParaRPr lang="en-US" altLang="en-US"/>
          </a:p>
        </p:txBody>
      </p:sp>
    </p:spTree>
    <p:extLst>
      <p:ext uri="{BB962C8B-B14F-4D97-AF65-F5344CB8AC3E}">
        <p14:creationId xmlns:p14="http://schemas.microsoft.com/office/powerpoint/2010/main" val="369697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B5938B-54A1-3021-1155-CE53E1B6C23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C700DF7-BAC4-1983-2AC1-259ADF8D206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DA7715B-1A98-58AE-48F5-DC7ACC36F22C}"/>
              </a:ext>
            </a:extLst>
          </p:cNvPr>
          <p:cNvSpPr>
            <a:spLocks noGrp="1"/>
          </p:cNvSpPr>
          <p:nvPr>
            <p:ph type="sldNum" sz="quarter" idx="12"/>
          </p:nvPr>
        </p:nvSpPr>
        <p:spPr/>
        <p:txBody>
          <a:bodyPr/>
          <a:lstStyle>
            <a:lvl1pPr>
              <a:defRPr/>
            </a:lvl1pPr>
          </a:lstStyle>
          <a:p>
            <a:fld id="{C765DCA0-1FE5-444A-853A-5662BC2B86B2}" type="slidenum">
              <a:rPr lang="en-US" altLang="en-US"/>
              <a:pPr/>
              <a:t>‹#›</a:t>
            </a:fld>
            <a:endParaRPr lang="en-US" altLang="en-US"/>
          </a:p>
        </p:txBody>
      </p:sp>
    </p:spTree>
    <p:extLst>
      <p:ext uri="{BB962C8B-B14F-4D97-AF65-F5344CB8AC3E}">
        <p14:creationId xmlns:p14="http://schemas.microsoft.com/office/powerpoint/2010/main" val="38982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CEF3E-25A5-14FF-C32B-E39E91DBA4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F087DA-F7A0-4414-C0B5-630447B0148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0E2B062-07D7-96FD-0DDA-26D5EC0F45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65CE63-19C5-4B0B-79CB-964E38AF55F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AA2B3DC-97D2-8504-2223-80706BC4B76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95F2BB6-0C34-73DF-EAB9-273CE1D32ED4}"/>
              </a:ext>
            </a:extLst>
          </p:cNvPr>
          <p:cNvSpPr>
            <a:spLocks noGrp="1"/>
          </p:cNvSpPr>
          <p:nvPr>
            <p:ph type="sldNum" sz="quarter" idx="12"/>
          </p:nvPr>
        </p:nvSpPr>
        <p:spPr/>
        <p:txBody>
          <a:bodyPr/>
          <a:lstStyle>
            <a:lvl1pPr>
              <a:defRPr/>
            </a:lvl1pPr>
          </a:lstStyle>
          <a:p>
            <a:fld id="{BB9EF8BB-7A92-480A-A214-BD5037354B6B}" type="slidenum">
              <a:rPr lang="en-US" altLang="en-US"/>
              <a:pPr/>
              <a:t>‹#›</a:t>
            </a:fld>
            <a:endParaRPr lang="en-US" altLang="en-US"/>
          </a:p>
        </p:txBody>
      </p:sp>
    </p:spTree>
    <p:extLst>
      <p:ext uri="{BB962C8B-B14F-4D97-AF65-F5344CB8AC3E}">
        <p14:creationId xmlns:p14="http://schemas.microsoft.com/office/powerpoint/2010/main" val="8068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753B-1E92-355D-E5B4-D64B1AC7D0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7DAC87-AF53-18F8-BDF4-2027CC08C68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E9C5CE-8AE2-E2B8-0503-8A36A44349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79E63-EFE6-DD9B-ADA0-7E71AF9B0A3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0B74D8E-E8CF-ECF9-A129-5DC2254BFF4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129AFD8-A2A9-60AA-EAC0-50F7A9214C75}"/>
              </a:ext>
            </a:extLst>
          </p:cNvPr>
          <p:cNvSpPr>
            <a:spLocks noGrp="1"/>
          </p:cNvSpPr>
          <p:nvPr>
            <p:ph type="sldNum" sz="quarter" idx="12"/>
          </p:nvPr>
        </p:nvSpPr>
        <p:spPr/>
        <p:txBody>
          <a:bodyPr/>
          <a:lstStyle>
            <a:lvl1pPr>
              <a:defRPr/>
            </a:lvl1pPr>
          </a:lstStyle>
          <a:p>
            <a:fld id="{D72B3861-7BE2-4646-B572-D69AC1CFB176}" type="slidenum">
              <a:rPr lang="en-US" altLang="en-US"/>
              <a:pPr/>
              <a:t>‹#›</a:t>
            </a:fld>
            <a:endParaRPr lang="en-US" altLang="en-US"/>
          </a:p>
        </p:txBody>
      </p:sp>
    </p:spTree>
    <p:extLst>
      <p:ext uri="{BB962C8B-B14F-4D97-AF65-F5344CB8AC3E}">
        <p14:creationId xmlns:p14="http://schemas.microsoft.com/office/powerpoint/2010/main" val="104275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33889FBF-E57C-AFDB-723C-6D0405EF039B}"/>
              </a:ext>
            </a:extLst>
          </p:cNvPr>
          <p:cNvGrpSpPr>
            <a:grpSpLocks/>
          </p:cNvGrpSpPr>
          <p:nvPr/>
        </p:nvGrpSpPr>
        <p:grpSpPr bwMode="auto">
          <a:xfrm>
            <a:off x="0" y="1422400"/>
            <a:ext cx="9147175" cy="5435600"/>
            <a:chOff x="0" y="896"/>
            <a:chExt cx="5762" cy="3424"/>
          </a:xfrm>
        </p:grpSpPr>
        <p:grpSp>
          <p:nvGrpSpPr>
            <p:cNvPr id="7171" name="Group 3">
              <a:extLst>
                <a:ext uri="{FF2B5EF4-FFF2-40B4-BE49-F238E27FC236}">
                  <a16:creationId xmlns:a16="http://schemas.microsoft.com/office/drawing/2014/main" id="{54755C6A-0642-B805-E5C6-725FE3C16F33}"/>
                </a:ext>
              </a:extLst>
            </p:cNvPr>
            <p:cNvGrpSpPr>
              <a:grpSpLocks/>
            </p:cNvGrpSpPr>
            <p:nvPr userDrawn="1"/>
          </p:nvGrpSpPr>
          <p:grpSpPr bwMode="auto">
            <a:xfrm>
              <a:off x="20" y="896"/>
              <a:ext cx="5742" cy="3424"/>
              <a:chOff x="20" y="896"/>
              <a:chExt cx="5742" cy="3424"/>
            </a:xfrm>
          </p:grpSpPr>
          <p:sp>
            <p:nvSpPr>
              <p:cNvPr id="7172" name="Freeform 4">
                <a:extLst>
                  <a:ext uri="{FF2B5EF4-FFF2-40B4-BE49-F238E27FC236}">
                    <a16:creationId xmlns:a16="http://schemas.microsoft.com/office/drawing/2014/main" id="{961227AC-96DC-2D71-A928-B132792D5AF6}"/>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3" name="Freeform 5">
                <a:extLst>
                  <a:ext uri="{FF2B5EF4-FFF2-40B4-BE49-F238E27FC236}">
                    <a16:creationId xmlns:a16="http://schemas.microsoft.com/office/drawing/2014/main" id="{0943A901-675D-B935-7567-C5F086D0F4EF}"/>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4" name="Freeform 6">
                <a:extLst>
                  <a:ext uri="{FF2B5EF4-FFF2-40B4-BE49-F238E27FC236}">
                    <a16:creationId xmlns:a16="http://schemas.microsoft.com/office/drawing/2014/main" id="{0BBBFB24-1945-86CC-2399-E215F9FAB578}"/>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5" name="Freeform 7">
                <a:extLst>
                  <a:ext uri="{FF2B5EF4-FFF2-40B4-BE49-F238E27FC236}">
                    <a16:creationId xmlns:a16="http://schemas.microsoft.com/office/drawing/2014/main" id="{1B69DA68-EBE1-B619-4E05-A946F4098CB3}"/>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6" name="Freeform 8">
                <a:extLst>
                  <a:ext uri="{FF2B5EF4-FFF2-40B4-BE49-F238E27FC236}">
                    <a16:creationId xmlns:a16="http://schemas.microsoft.com/office/drawing/2014/main" id="{0C1E0837-70F6-8336-007C-46CAB5E71B7C}"/>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7" name="Freeform 9">
                <a:extLst>
                  <a:ext uri="{FF2B5EF4-FFF2-40B4-BE49-F238E27FC236}">
                    <a16:creationId xmlns:a16="http://schemas.microsoft.com/office/drawing/2014/main" id="{30C3B7F6-356D-5415-45AE-3EA041AAB4F4}"/>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8" name="Freeform 10">
                <a:extLst>
                  <a:ext uri="{FF2B5EF4-FFF2-40B4-BE49-F238E27FC236}">
                    <a16:creationId xmlns:a16="http://schemas.microsoft.com/office/drawing/2014/main" id="{B93AC70B-0F0F-1F6E-F428-ED3227EBC7FE}"/>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9" name="Freeform 11">
                <a:extLst>
                  <a:ext uri="{FF2B5EF4-FFF2-40B4-BE49-F238E27FC236}">
                    <a16:creationId xmlns:a16="http://schemas.microsoft.com/office/drawing/2014/main" id="{11A78640-DDBC-9D5F-5F32-A47A7BAE181B}"/>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0" name="Freeform 12">
                <a:extLst>
                  <a:ext uri="{FF2B5EF4-FFF2-40B4-BE49-F238E27FC236}">
                    <a16:creationId xmlns:a16="http://schemas.microsoft.com/office/drawing/2014/main" id="{999D656F-EC2F-7E4B-3C47-518E46F5EF32}"/>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1" name="Freeform 13">
                <a:extLst>
                  <a:ext uri="{FF2B5EF4-FFF2-40B4-BE49-F238E27FC236}">
                    <a16:creationId xmlns:a16="http://schemas.microsoft.com/office/drawing/2014/main" id="{2DE1384C-036F-648D-3673-23BA82B0DD0A}"/>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2" name="Freeform 14">
                <a:extLst>
                  <a:ext uri="{FF2B5EF4-FFF2-40B4-BE49-F238E27FC236}">
                    <a16:creationId xmlns:a16="http://schemas.microsoft.com/office/drawing/2014/main" id="{4DA88A0A-9053-ED89-0665-76C39CF06691}"/>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3" name="Freeform 15">
                <a:extLst>
                  <a:ext uri="{FF2B5EF4-FFF2-40B4-BE49-F238E27FC236}">
                    <a16:creationId xmlns:a16="http://schemas.microsoft.com/office/drawing/2014/main" id="{D7B6FA91-2354-BB8B-E228-1424CCAE4373}"/>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4" name="Freeform 16">
                <a:extLst>
                  <a:ext uri="{FF2B5EF4-FFF2-40B4-BE49-F238E27FC236}">
                    <a16:creationId xmlns:a16="http://schemas.microsoft.com/office/drawing/2014/main" id="{42ECE93B-31E2-0F74-BB47-138CD74202E1}"/>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nvGrpSpPr>
            <p:cNvPr id="7185" name="Group 17">
              <a:extLst>
                <a:ext uri="{FF2B5EF4-FFF2-40B4-BE49-F238E27FC236}">
                  <a16:creationId xmlns:a16="http://schemas.microsoft.com/office/drawing/2014/main" id="{46BC3CE2-E71C-6865-4C70-A94A853B4E6B}"/>
                </a:ext>
              </a:extLst>
            </p:cNvPr>
            <p:cNvGrpSpPr>
              <a:grpSpLocks/>
            </p:cNvGrpSpPr>
            <p:nvPr userDrawn="1"/>
          </p:nvGrpSpPr>
          <p:grpSpPr bwMode="auto">
            <a:xfrm>
              <a:off x="0" y="2291"/>
              <a:ext cx="1385" cy="1702"/>
              <a:chOff x="0" y="2291"/>
              <a:chExt cx="1385" cy="1702"/>
            </a:xfrm>
          </p:grpSpPr>
          <p:sp>
            <p:nvSpPr>
              <p:cNvPr id="7186" name="Rectangle 18">
                <a:extLst>
                  <a:ext uri="{FF2B5EF4-FFF2-40B4-BE49-F238E27FC236}">
                    <a16:creationId xmlns:a16="http://schemas.microsoft.com/office/drawing/2014/main" id="{3F7E391B-F38C-75DE-523B-8D262E9DB366}"/>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7" name="Rectangle 19">
                <a:extLst>
                  <a:ext uri="{FF2B5EF4-FFF2-40B4-BE49-F238E27FC236}">
                    <a16:creationId xmlns:a16="http://schemas.microsoft.com/office/drawing/2014/main" id="{3589432C-7388-D7EF-5D5F-13D33226F785}"/>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8" name="Rectangle 20">
                <a:extLst>
                  <a:ext uri="{FF2B5EF4-FFF2-40B4-BE49-F238E27FC236}">
                    <a16:creationId xmlns:a16="http://schemas.microsoft.com/office/drawing/2014/main" id="{558DC618-53CF-6ECE-8FA6-3CC33A199AA7}"/>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9" name="Rectangle 21">
                <a:extLst>
                  <a:ext uri="{FF2B5EF4-FFF2-40B4-BE49-F238E27FC236}">
                    <a16:creationId xmlns:a16="http://schemas.microsoft.com/office/drawing/2014/main" id="{22336AB3-0B96-BD36-AB16-18BA34FF5C7B}"/>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0" name="Rectangle 22">
                <a:extLst>
                  <a:ext uri="{FF2B5EF4-FFF2-40B4-BE49-F238E27FC236}">
                    <a16:creationId xmlns:a16="http://schemas.microsoft.com/office/drawing/2014/main" id="{304EE8CC-7D11-EFF2-276E-7937CCEC07B7}"/>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1" name="Rectangle 23">
                <a:extLst>
                  <a:ext uri="{FF2B5EF4-FFF2-40B4-BE49-F238E27FC236}">
                    <a16:creationId xmlns:a16="http://schemas.microsoft.com/office/drawing/2014/main" id="{34015E99-37D4-E4B0-F1F4-CD00EC53E3F5}"/>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2" name="Rectangle 24">
                <a:extLst>
                  <a:ext uri="{FF2B5EF4-FFF2-40B4-BE49-F238E27FC236}">
                    <a16:creationId xmlns:a16="http://schemas.microsoft.com/office/drawing/2014/main" id="{C1DB73CE-2036-B668-500A-7A948715B1A2}"/>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3" name="Rectangle 25">
                <a:extLst>
                  <a:ext uri="{FF2B5EF4-FFF2-40B4-BE49-F238E27FC236}">
                    <a16:creationId xmlns:a16="http://schemas.microsoft.com/office/drawing/2014/main" id="{CF18177D-DE0B-3CB2-F4C6-A1D59AAE1458}"/>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4" name="Rectangle 26">
                <a:extLst>
                  <a:ext uri="{FF2B5EF4-FFF2-40B4-BE49-F238E27FC236}">
                    <a16:creationId xmlns:a16="http://schemas.microsoft.com/office/drawing/2014/main" id="{D420185E-057D-95DF-7FBC-57D4A8EA86F3}"/>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5" name="Rectangle 27">
                <a:extLst>
                  <a:ext uri="{FF2B5EF4-FFF2-40B4-BE49-F238E27FC236}">
                    <a16:creationId xmlns:a16="http://schemas.microsoft.com/office/drawing/2014/main" id="{3948962B-28B0-7F35-8355-D36BCC55C471}"/>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6" name="Rectangle 28">
                <a:extLst>
                  <a:ext uri="{FF2B5EF4-FFF2-40B4-BE49-F238E27FC236}">
                    <a16:creationId xmlns:a16="http://schemas.microsoft.com/office/drawing/2014/main" id="{E9D7607A-077D-0473-4328-AE0C857008E2}"/>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7" name="Rectangle 29">
                <a:extLst>
                  <a:ext uri="{FF2B5EF4-FFF2-40B4-BE49-F238E27FC236}">
                    <a16:creationId xmlns:a16="http://schemas.microsoft.com/office/drawing/2014/main" id="{11D98790-72CB-EEC6-1780-E6B1BA5D1475}"/>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8" name="Rectangle 30">
                <a:extLst>
                  <a:ext uri="{FF2B5EF4-FFF2-40B4-BE49-F238E27FC236}">
                    <a16:creationId xmlns:a16="http://schemas.microsoft.com/office/drawing/2014/main" id="{1914BF07-A535-6C7A-FBDD-0ADD9988DDD3}"/>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9" name="Rectangle 31">
                <a:extLst>
                  <a:ext uri="{FF2B5EF4-FFF2-40B4-BE49-F238E27FC236}">
                    <a16:creationId xmlns:a16="http://schemas.microsoft.com/office/drawing/2014/main" id="{7D87173F-9D21-A89A-279F-9D8415DE0DC6}"/>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0" name="Rectangle 32">
                <a:extLst>
                  <a:ext uri="{FF2B5EF4-FFF2-40B4-BE49-F238E27FC236}">
                    <a16:creationId xmlns:a16="http://schemas.microsoft.com/office/drawing/2014/main" id="{1F539AFA-F377-761A-8E4E-C799DB29809D}"/>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1" name="Rectangle 33">
                <a:extLst>
                  <a:ext uri="{FF2B5EF4-FFF2-40B4-BE49-F238E27FC236}">
                    <a16:creationId xmlns:a16="http://schemas.microsoft.com/office/drawing/2014/main" id="{964C15AF-8F4B-B65D-65D7-C3FA5AE977E1}"/>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2" name="Rectangle 34">
                <a:extLst>
                  <a:ext uri="{FF2B5EF4-FFF2-40B4-BE49-F238E27FC236}">
                    <a16:creationId xmlns:a16="http://schemas.microsoft.com/office/drawing/2014/main" id="{A87DDF7A-256C-24C8-A626-F44DB3D3E0B3}"/>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3" name="Rectangle 35">
                <a:extLst>
                  <a:ext uri="{FF2B5EF4-FFF2-40B4-BE49-F238E27FC236}">
                    <a16:creationId xmlns:a16="http://schemas.microsoft.com/office/drawing/2014/main" id="{74FFFCCC-A30F-ACAB-71A0-3202296AA74D}"/>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4" name="Rectangle 36">
                <a:extLst>
                  <a:ext uri="{FF2B5EF4-FFF2-40B4-BE49-F238E27FC236}">
                    <a16:creationId xmlns:a16="http://schemas.microsoft.com/office/drawing/2014/main" id="{41463582-71F7-6A1A-4A70-5842AC36A4E8}"/>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5" name="Rectangle 37">
                <a:extLst>
                  <a:ext uri="{FF2B5EF4-FFF2-40B4-BE49-F238E27FC236}">
                    <a16:creationId xmlns:a16="http://schemas.microsoft.com/office/drawing/2014/main" id="{9A303C9D-1CAE-23BC-66FD-074CB058D89C}"/>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6" name="Rectangle 38">
                <a:extLst>
                  <a:ext uri="{FF2B5EF4-FFF2-40B4-BE49-F238E27FC236}">
                    <a16:creationId xmlns:a16="http://schemas.microsoft.com/office/drawing/2014/main" id="{0A23C39A-BAA8-0554-EC41-5B8CAAF3D5CF}"/>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7" name="Rectangle 39">
                <a:extLst>
                  <a:ext uri="{FF2B5EF4-FFF2-40B4-BE49-F238E27FC236}">
                    <a16:creationId xmlns:a16="http://schemas.microsoft.com/office/drawing/2014/main" id="{88E26392-81D0-3F6D-1141-21FA84C93507}"/>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8" name="Rectangle 40">
                <a:extLst>
                  <a:ext uri="{FF2B5EF4-FFF2-40B4-BE49-F238E27FC236}">
                    <a16:creationId xmlns:a16="http://schemas.microsoft.com/office/drawing/2014/main" id="{00C97930-FD18-746F-9A47-15D947878009}"/>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9" name="Rectangle 41">
                <a:extLst>
                  <a:ext uri="{FF2B5EF4-FFF2-40B4-BE49-F238E27FC236}">
                    <a16:creationId xmlns:a16="http://schemas.microsoft.com/office/drawing/2014/main" id="{12BC3003-129F-1772-7107-F113268371A6}"/>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0" name="Rectangle 42">
                <a:extLst>
                  <a:ext uri="{FF2B5EF4-FFF2-40B4-BE49-F238E27FC236}">
                    <a16:creationId xmlns:a16="http://schemas.microsoft.com/office/drawing/2014/main" id="{5A17FA1D-E281-A33B-DE11-51EDD102E11F}"/>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1" name="Rectangle 43">
                <a:extLst>
                  <a:ext uri="{FF2B5EF4-FFF2-40B4-BE49-F238E27FC236}">
                    <a16:creationId xmlns:a16="http://schemas.microsoft.com/office/drawing/2014/main" id="{23DE5172-AD29-AE42-FB3B-3C6B3EE762D2}"/>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2" name="Rectangle 44">
                <a:extLst>
                  <a:ext uri="{FF2B5EF4-FFF2-40B4-BE49-F238E27FC236}">
                    <a16:creationId xmlns:a16="http://schemas.microsoft.com/office/drawing/2014/main" id="{6CB6E48C-2F26-42E3-CEC7-90FE6E777F7D}"/>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3" name="Rectangle 45">
                <a:extLst>
                  <a:ext uri="{FF2B5EF4-FFF2-40B4-BE49-F238E27FC236}">
                    <a16:creationId xmlns:a16="http://schemas.microsoft.com/office/drawing/2014/main" id="{224492D4-15FF-3E37-7C0A-7872213E609B}"/>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4" name="Rectangle 46">
                <a:extLst>
                  <a:ext uri="{FF2B5EF4-FFF2-40B4-BE49-F238E27FC236}">
                    <a16:creationId xmlns:a16="http://schemas.microsoft.com/office/drawing/2014/main" id="{D8C24CA9-2A93-3333-9A30-0A5FBE4FCFD7}"/>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5" name="Rectangle 47">
                <a:extLst>
                  <a:ext uri="{FF2B5EF4-FFF2-40B4-BE49-F238E27FC236}">
                    <a16:creationId xmlns:a16="http://schemas.microsoft.com/office/drawing/2014/main" id="{633F7D47-2BFA-D4B7-AE1D-CBE9F145EC7B}"/>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6" name="Rectangle 48">
                <a:extLst>
                  <a:ext uri="{FF2B5EF4-FFF2-40B4-BE49-F238E27FC236}">
                    <a16:creationId xmlns:a16="http://schemas.microsoft.com/office/drawing/2014/main" id="{C8559C72-6658-1B84-A5E9-D80FB95A4244}"/>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7" name="Rectangle 49">
                <a:extLst>
                  <a:ext uri="{FF2B5EF4-FFF2-40B4-BE49-F238E27FC236}">
                    <a16:creationId xmlns:a16="http://schemas.microsoft.com/office/drawing/2014/main" id="{CB220EF5-825A-E79C-AE09-C577F73199A6}"/>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8" name="Rectangle 50">
                <a:extLst>
                  <a:ext uri="{FF2B5EF4-FFF2-40B4-BE49-F238E27FC236}">
                    <a16:creationId xmlns:a16="http://schemas.microsoft.com/office/drawing/2014/main" id="{F582796F-032B-CBFA-DBA5-EB8D5357299C}"/>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9" name="Rectangle 51">
                <a:extLst>
                  <a:ext uri="{FF2B5EF4-FFF2-40B4-BE49-F238E27FC236}">
                    <a16:creationId xmlns:a16="http://schemas.microsoft.com/office/drawing/2014/main" id="{07612195-5843-5415-07A4-E864D27BE5F5}"/>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0" name="Rectangle 52">
                <a:extLst>
                  <a:ext uri="{FF2B5EF4-FFF2-40B4-BE49-F238E27FC236}">
                    <a16:creationId xmlns:a16="http://schemas.microsoft.com/office/drawing/2014/main" id="{061F1029-451C-9D8E-3D10-D60004FCE616}"/>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1" name="Rectangle 53">
                <a:extLst>
                  <a:ext uri="{FF2B5EF4-FFF2-40B4-BE49-F238E27FC236}">
                    <a16:creationId xmlns:a16="http://schemas.microsoft.com/office/drawing/2014/main" id="{6A856F64-9456-5216-CB55-CEC251C0DC0E}"/>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2" name="Rectangle 54">
                <a:extLst>
                  <a:ext uri="{FF2B5EF4-FFF2-40B4-BE49-F238E27FC236}">
                    <a16:creationId xmlns:a16="http://schemas.microsoft.com/office/drawing/2014/main" id="{471A035E-8A93-5FF2-B447-FBB50E9211FF}"/>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3" name="Rectangle 55">
                <a:extLst>
                  <a:ext uri="{FF2B5EF4-FFF2-40B4-BE49-F238E27FC236}">
                    <a16:creationId xmlns:a16="http://schemas.microsoft.com/office/drawing/2014/main" id="{E2EAB0C6-6E3D-B084-35E3-F818C9B5B10B}"/>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4" name="Rectangle 56">
                <a:extLst>
                  <a:ext uri="{FF2B5EF4-FFF2-40B4-BE49-F238E27FC236}">
                    <a16:creationId xmlns:a16="http://schemas.microsoft.com/office/drawing/2014/main" id="{C9A5E957-2B0A-D5D7-75CA-CC6931F15CDE}"/>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5" name="Rectangle 57">
                <a:extLst>
                  <a:ext uri="{FF2B5EF4-FFF2-40B4-BE49-F238E27FC236}">
                    <a16:creationId xmlns:a16="http://schemas.microsoft.com/office/drawing/2014/main" id="{A14548C0-8ACA-DDF6-92C7-3C801E999DBE}"/>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6" name="Rectangle 58">
                <a:extLst>
                  <a:ext uri="{FF2B5EF4-FFF2-40B4-BE49-F238E27FC236}">
                    <a16:creationId xmlns:a16="http://schemas.microsoft.com/office/drawing/2014/main" id="{56856ECC-AC65-2F8B-AF48-3204BE7FDA19}"/>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7" name="Rectangle 59">
                <a:extLst>
                  <a:ext uri="{FF2B5EF4-FFF2-40B4-BE49-F238E27FC236}">
                    <a16:creationId xmlns:a16="http://schemas.microsoft.com/office/drawing/2014/main" id="{757D77E8-6DB8-50F1-C089-9A9242A43A49}"/>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8" name="Rectangle 60">
                <a:extLst>
                  <a:ext uri="{FF2B5EF4-FFF2-40B4-BE49-F238E27FC236}">
                    <a16:creationId xmlns:a16="http://schemas.microsoft.com/office/drawing/2014/main" id="{81A74D3E-88F0-647E-3CEC-442E25023225}"/>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9" name="Rectangle 61">
                <a:extLst>
                  <a:ext uri="{FF2B5EF4-FFF2-40B4-BE49-F238E27FC236}">
                    <a16:creationId xmlns:a16="http://schemas.microsoft.com/office/drawing/2014/main" id="{B9A76BDA-0A73-DC2C-D3C9-A3D7335C4078}"/>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0" name="Rectangle 62">
                <a:extLst>
                  <a:ext uri="{FF2B5EF4-FFF2-40B4-BE49-F238E27FC236}">
                    <a16:creationId xmlns:a16="http://schemas.microsoft.com/office/drawing/2014/main" id="{19D9DEE8-1A09-23DA-6D2C-1C0FA51E1424}"/>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1" name="Rectangle 63">
                <a:extLst>
                  <a:ext uri="{FF2B5EF4-FFF2-40B4-BE49-F238E27FC236}">
                    <a16:creationId xmlns:a16="http://schemas.microsoft.com/office/drawing/2014/main" id="{751BE6FB-62A9-C1CA-A871-02C27940828E}"/>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2" name="Rectangle 64">
                <a:extLst>
                  <a:ext uri="{FF2B5EF4-FFF2-40B4-BE49-F238E27FC236}">
                    <a16:creationId xmlns:a16="http://schemas.microsoft.com/office/drawing/2014/main" id="{E5ECF0A4-60A9-B6A8-7A06-880CD5CEABEA}"/>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3" name="Rectangle 65">
                <a:extLst>
                  <a:ext uri="{FF2B5EF4-FFF2-40B4-BE49-F238E27FC236}">
                    <a16:creationId xmlns:a16="http://schemas.microsoft.com/office/drawing/2014/main" id="{6D272CE6-718A-45B5-26F4-A33434ADF19C}"/>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4" name="Rectangle 66">
                <a:extLst>
                  <a:ext uri="{FF2B5EF4-FFF2-40B4-BE49-F238E27FC236}">
                    <a16:creationId xmlns:a16="http://schemas.microsoft.com/office/drawing/2014/main" id="{D4E23933-4325-9FAB-3A54-05798176E8FC}"/>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5" name="Rectangle 67">
                <a:extLst>
                  <a:ext uri="{FF2B5EF4-FFF2-40B4-BE49-F238E27FC236}">
                    <a16:creationId xmlns:a16="http://schemas.microsoft.com/office/drawing/2014/main" id="{0F79E6EC-7F60-1A99-0A5F-86C2C3A170D5}"/>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6" name="Rectangle 68">
                <a:extLst>
                  <a:ext uri="{FF2B5EF4-FFF2-40B4-BE49-F238E27FC236}">
                    <a16:creationId xmlns:a16="http://schemas.microsoft.com/office/drawing/2014/main" id="{703EFAC8-FA52-B1DD-4F8A-041D523E1A38}"/>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7" name="Rectangle 69">
                <a:extLst>
                  <a:ext uri="{FF2B5EF4-FFF2-40B4-BE49-F238E27FC236}">
                    <a16:creationId xmlns:a16="http://schemas.microsoft.com/office/drawing/2014/main" id="{26715832-2AB9-BB31-3417-BCFD69172CFB}"/>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8" name="Rectangle 70">
                <a:extLst>
                  <a:ext uri="{FF2B5EF4-FFF2-40B4-BE49-F238E27FC236}">
                    <a16:creationId xmlns:a16="http://schemas.microsoft.com/office/drawing/2014/main" id="{C9D48396-38AE-36F5-8277-58FA3E7A555E}"/>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9" name="Rectangle 71">
                <a:extLst>
                  <a:ext uri="{FF2B5EF4-FFF2-40B4-BE49-F238E27FC236}">
                    <a16:creationId xmlns:a16="http://schemas.microsoft.com/office/drawing/2014/main" id="{DFAC25C6-2A7A-CD19-C36C-0F589F4576AA}"/>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0" name="Rectangle 72">
                <a:extLst>
                  <a:ext uri="{FF2B5EF4-FFF2-40B4-BE49-F238E27FC236}">
                    <a16:creationId xmlns:a16="http://schemas.microsoft.com/office/drawing/2014/main" id="{07A72207-A274-7EAF-C380-68CFCEB757E6}"/>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1" name="Rectangle 73">
                <a:extLst>
                  <a:ext uri="{FF2B5EF4-FFF2-40B4-BE49-F238E27FC236}">
                    <a16:creationId xmlns:a16="http://schemas.microsoft.com/office/drawing/2014/main" id="{2A22A78B-B0FA-4E51-00DF-B217C03C1ADA}"/>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2" name="Rectangle 74">
                <a:extLst>
                  <a:ext uri="{FF2B5EF4-FFF2-40B4-BE49-F238E27FC236}">
                    <a16:creationId xmlns:a16="http://schemas.microsoft.com/office/drawing/2014/main" id="{C527C6B0-D0CF-EE2A-CE86-10DDAFBF1208}"/>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3" name="Rectangle 75">
                <a:extLst>
                  <a:ext uri="{FF2B5EF4-FFF2-40B4-BE49-F238E27FC236}">
                    <a16:creationId xmlns:a16="http://schemas.microsoft.com/office/drawing/2014/main" id="{ECD04A54-86DA-F181-E454-27E07AB83996}"/>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4" name="Rectangle 76">
                <a:extLst>
                  <a:ext uri="{FF2B5EF4-FFF2-40B4-BE49-F238E27FC236}">
                    <a16:creationId xmlns:a16="http://schemas.microsoft.com/office/drawing/2014/main" id="{8150FA13-3F21-FDB4-2029-3DF2C1568F13}"/>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5" name="Rectangle 77">
                <a:extLst>
                  <a:ext uri="{FF2B5EF4-FFF2-40B4-BE49-F238E27FC236}">
                    <a16:creationId xmlns:a16="http://schemas.microsoft.com/office/drawing/2014/main" id="{446D7F64-97F7-C903-8A3E-364A188E7712}"/>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6" name="Rectangle 78">
                <a:extLst>
                  <a:ext uri="{FF2B5EF4-FFF2-40B4-BE49-F238E27FC236}">
                    <a16:creationId xmlns:a16="http://schemas.microsoft.com/office/drawing/2014/main" id="{BB535D91-7165-22E6-CB33-9A3112FB8D54}"/>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7" name="Rectangle 79">
                <a:extLst>
                  <a:ext uri="{FF2B5EF4-FFF2-40B4-BE49-F238E27FC236}">
                    <a16:creationId xmlns:a16="http://schemas.microsoft.com/office/drawing/2014/main" id="{FCF64DAE-E328-4F35-C5A8-9A38B5FF9E16}"/>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8" name="Rectangle 80">
                <a:extLst>
                  <a:ext uri="{FF2B5EF4-FFF2-40B4-BE49-F238E27FC236}">
                    <a16:creationId xmlns:a16="http://schemas.microsoft.com/office/drawing/2014/main" id="{B885BF9C-AE76-A8CC-9ADA-86B398356DF9}"/>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9" name="Freeform 81">
                <a:extLst>
                  <a:ext uri="{FF2B5EF4-FFF2-40B4-BE49-F238E27FC236}">
                    <a16:creationId xmlns:a16="http://schemas.microsoft.com/office/drawing/2014/main" id="{7C915EB4-7EC8-18FF-6225-6C979121A309}"/>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50" name="Rectangle 82">
                <a:extLst>
                  <a:ext uri="{FF2B5EF4-FFF2-40B4-BE49-F238E27FC236}">
                    <a16:creationId xmlns:a16="http://schemas.microsoft.com/office/drawing/2014/main" id="{7E218118-F03C-AAF9-FE7A-F091B7658F7F}"/>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1" name="Rectangle 83">
                <a:extLst>
                  <a:ext uri="{FF2B5EF4-FFF2-40B4-BE49-F238E27FC236}">
                    <a16:creationId xmlns:a16="http://schemas.microsoft.com/office/drawing/2014/main" id="{C94D2EDB-17F4-EF0E-584D-4DD5DE6BA450}"/>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2" name="Rectangle 84">
                <a:extLst>
                  <a:ext uri="{FF2B5EF4-FFF2-40B4-BE49-F238E27FC236}">
                    <a16:creationId xmlns:a16="http://schemas.microsoft.com/office/drawing/2014/main" id="{EB204D6C-20E8-8378-A9D8-2B25E76E95B2}"/>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3" name="Rectangle 85">
                <a:extLst>
                  <a:ext uri="{FF2B5EF4-FFF2-40B4-BE49-F238E27FC236}">
                    <a16:creationId xmlns:a16="http://schemas.microsoft.com/office/drawing/2014/main" id="{172B0BF5-455B-98FF-8920-91BD826156BC}"/>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4" name="Rectangle 86">
                <a:extLst>
                  <a:ext uri="{FF2B5EF4-FFF2-40B4-BE49-F238E27FC236}">
                    <a16:creationId xmlns:a16="http://schemas.microsoft.com/office/drawing/2014/main" id="{AADAFD64-9835-A13D-03A6-B6A072E63965}"/>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5" name="Rectangle 87">
                <a:extLst>
                  <a:ext uri="{FF2B5EF4-FFF2-40B4-BE49-F238E27FC236}">
                    <a16:creationId xmlns:a16="http://schemas.microsoft.com/office/drawing/2014/main" id="{577B2BA4-06B5-2EB2-2329-420950FD8811}"/>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6" name="Rectangle 88">
                <a:extLst>
                  <a:ext uri="{FF2B5EF4-FFF2-40B4-BE49-F238E27FC236}">
                    <a16:creationId xmlns:a16="http://schemas.microsoft.com/office/drawing/2014/main" id="{6A4DD184-A7CD-56F5-82EE-8F3A74D1281A}"/>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7" name="Rectangle 89">
                <a:extLst>
                  <a:ext uri="{FF2B5EF4-FFF2-40B4-BE49-F238E27FC236}">
                    <a16:creationId xmlns:a16="http://schemas.microsoft.com/office/drawing/2014/main" id="{D7C4E353-C16E-7E24-6436-BDAB87C8D871}"/>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8" name="Rectangle 90">
                <a:extLst>
                  <a:ext uri="{FF2B5EF4-FFF2-40B4-BE49-F238E27FC236}">
                    <a16:creationId xmlns:a16="http://schemas.microsoft.com/office/drawing/2014/main" id="{550C787A-692C-41AC-C475-A6F7F41514B1}"/>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9" name="Rectangle 91">
                <a:extLst>
                  <a:ext uri="{FF2B5EF4-FFF2-40B4-BE49-F238E27FC236}">
                    <a16:creationId xmlns:a16="http://schemas.microsoft.com/office/drawing/2014/main" id="{F1C11A75-A995-28D8-082D-678A4353931C}"/>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0" name="Rectangle 92">
                <a:extLst>
                  <a:ext uri="{FF2B5EF4-FFF2-40B4-BE49-F238E27FC236}">
                    <a16:creationId xmlns:a16="http://schemas.microsoft.com/office/drawing/2014/main" id="{51741942-E75F-154F-89A2-6BCABC69B9A6}"/>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1" name="Rectangle 93">
                <a:extLst>
                  <a:ext uri="{FF2B5EF4-FFF2-40B4-BE49-F238E27FC236}">
                    <a16:creationId xmlns:a16="http://schemas.microsoft.com/office/drawing/2014/main" id="{C08B755F-483D-AC29-A9F5-0C27DDEEF5BF}"/>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2" name="Rectangle 94">
                <a:extLst>
                  <a:ext uri="{FF2B5EF4-FFF2-40B4-BE49-F238E27FC236}">
                    <a16:creationId xmlns:a16="http://schemas.microsoft.com/office/drawing/2014/main" id="{08C33DC9-9B9F-4FA3-0AE4-65745349DE5D}"/>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3" name="Rectangle 95">
                <a:extLst>
                  <a:ext uri="{FF2B5EF4-FFF2-40B4-BE49-F238E27FC236}">
                    <a16:creationId xmlns:a16="http://schemas.microsoft.com/office/drawing/2014/main" id="{0F4057DB-CB08-7E3C-CC55-AC61A72264A5}"/>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4" name="Rectangle 96">
                <a:extLst>
                  <a:ext uri="{FF2B5EF4-FFF2-40B4-BE49-F238E27FC236}">
                    <a16:creationId xmlns:a16="http://schemas.microsoft.com/office/drawing/2014/main" id="{A348AB41-3D00-E95F-BBCB-E47FA1EC1D95}"/>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5" name="Rectangle 97">
                <a:extLst>
                  <a:ext uri="{FF2B5EF4-FFF2-40B4-BE49-F238E27FC236}">
                    <a16:creationId xmlns:a16="http://schemas.microsoft.com/office/drawing/2014/main" id="{0D2933BF-6883-3F3B-4CBA-67A0E030290C}"/>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6" name="Rectangle 98">
                <a:extLst>
                  <a:ext uri="{FF2B5EF4-FFF2-40B4-BE49-F238E27FC236}">
                    <a16:creationId xmlns:a16="http://schemas.microsoft.com/office/drawing/2014/main" id="{B94FC455-1F71-670A-4EE5-887E21BC4A3B}"/>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7" name="Rectangle 99">
                <a:extLst>
                  <a:ext uri="{FF2B5EF4-FFF2-40B4-BE49-F238E27FC236}">
                    <a16:creationId xmlns:a16="http://schemas.microsoft.com/office/drawing/2014/main" id="{FD5A0BD5-A52F-FF09-7C0D-2EB2EEC77CD4}"/>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8" name="Rectangle 100">
                <a:extLst>
                  <a:ext uri="{FF2B5EF4-FFF2-40B4-BE49-F238E27FC236}">
                    <a16:creationId xmlns:a16="http://schemas.microsoft.com/office/drawing/2014/main" id="{16DD0024-5080-1E1D-2E91-FC1039F21902}"/>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69" name="Rectangle 101">
                <a:extLst>
                  <a:ext uri="{FF2B5EF4-FFF2-40B4-BE49-F238E27FC236}">
                    <a16:creationId xmlns:a16="http://schemas.microsoft.com/office/drawing/2014/main" id="{299BB884-59CE-7599-B4AC-44D0A173FC6E}"/>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0" name="Rectangle 102">
                <a:extLst>
                  <a:ext uri="{FF2B5EF4-FFF2-40B4-BE49-F238E27FC236}">
                    <a16:creationId xmlns:a16="http://schemas.microsoft.com/office/drawing/2014/main" id="{59C074BE-9407-DE75-C4BD-08E33AFE3CFB}"/>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1" name="Rectangle 103">
                <a:extLst>
                  <a:ext uri="{FF2B5EF4-FFF2-40B4-BE49-F238E27FC236}">
                    <a16:creationId xmlns:a16="http://schemas.microsoft.com/office/drawing/2014/main" id="{85129CE8-066E-44BD-6275-CB74FCAF8A5C}"/>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2" name="Rectangle 104">
                <a:extLst>
                  <a:ext uri="{FF2B5EF4-FFF2-40B4-BE49-F238E27FC236}">
                    <a16:creationId xmlns:a16="http://schemas.microsoft.com/office/drawing/2014/main" id="{888E01B6-14B5-2803-8718-FFE7622F41DC}"/>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3" name="Rectangle 105">
                <a:extLst>
                  <a:ext uri="{FF2B5EF4-FFF2-40B4-BE49-F238E27FC236}">
                    <a16:creationId xmlns:a16="http://schemas.microsoft.com/office/drawing/2014/main" id="{3FBFA270-0EBF-ECD1-C821-AD9B77408B69}"/>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4" name="Rectangle 106">
                <a:extLst>
                  <a:ext uri="{FF2B5EF4-FFF2-40B4-BE49-F238E27FC236}">
                    <a16:creationId xmlns:a16="http://schemas.microsoft.com/office/drawing/2014/main" id="{4496779E-5D62-EE75-B85C-7D0AB415539B}"/>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5" name="Rectangle 107">
                <a:extLst>
                  <a:ext uri="{FF2B5EF4-FFF2-40B4-BE49-F238E27FC236}">
                    <a16:creationId xmlns:a16="http://schemas.microsoft.com/office/drawing/2014/main" id="{A736549E-52E6-CD6E-6E18-66627C930903}"/>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6" name="Rectangle 108">
                <a:extLst>
                  <a:ext uri="{FF2B5EF4-FFF2-40B4-BE49-F238E27FC236}">
                    <a16:creationId xmlns:a16="http://schemas.microsoft.com/office/drawing/2014/main" id="{74569B57-93C0-A01A-FF51-4987EEB55D10}"/>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7" name="Rectangle 109">
                <a:extLst>
                  <a:ext uri="{FF2B5EF4-FFF2-40B4-BE49-F238E27FC236}">
                    <a16:creationId xmlns:a16="http://schemas.microsoft.com/office/drawing/2014/main" id="{C8B88885-91BC-BC48-592F-57890544EE65}"/>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8" name="Rectangle 110">
                <a:extLst>
                  <a:ext uri="{FF2B5EF4-FFF2-40B4-BE49-F238E27FC236}">
                    <a16:creationId xmlns:a16="http://schemas.microsoft.com/office/drawing/2014/main" id="{957331E0-A576-C1D0-A892-AA35C18D7DD6}"/>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9" name="Rectangle 111">
                <a:extLst>
                  <a:ext uri="{FF2B5EF4-FFF2-40B4-BE49-F238E27FC236}">
                    <a16:creationId xmlns:a16="http://schemas.microsoft.com/office/drawing/2014/main" id="{160CDDCF-4A9D-E670-0123-2811221CFA33}"/>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0" name="Rectangle 112">
                <a:extLst>
                  <a:ext uri="{FF2B5EF4-FFF2-40B4-BE49-F238E27FC236}">
                    <a16:creationId xmlns:a16="http://schemas.microsoft.com/office/drawing/2014/main" id="{6DDB2B35-F218-13EA-0706-1B0A75711079}"/>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1" name="Rectangle 113">
                <a:extLst>
                  <a:ext uri="{FF2B5EF4-FFF2-40B4-BE49-F238E27FC236}">
                    <a16:creationId xmlns:a16="http://schemas.microsoft.com/office/drawing/2014/main" id="{9EEA0161-1F17-42C9-9020-220C76D32003}"/>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2" name="Rectangle 114">
                <a:extLst>
                  <a:ext uri="{FF2B5EF4-FFF2-40B4-BE49-F238E27FC236}">
                    <a16:creationId xmlns:a16="http://schemas.microsoft.com/office/drawing/2014/main" id="{397F3958-5369-D6E5-BE25-76131CE1BB7D}"/>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3" name="Rectangle 115">
                <a:extLst>
                  <a:ext uri="{FF2B5EF4-FFF2-40B4-BE49-F238E27FC236}">
                    <a16:creationId xmlns:a16="http://schemas.microsoft.com/office/drawing/2014/main" id="{DE49FB49-8C51-40BE-B2FF-1E8181D04D09}"/>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4" name="Rectangle 116">
                <a:extLst>
                  <a:ext uri="{FF2B5EF4-FFF2-40B4-BE49-F238E27FC236}">
                    <a16:creationId xmlns:a16="http://schemas.microsoft.com/office/drawing/2014/main" id="{36DB3A12-C865-3C11-AB85-B0DB66462EBC}"/>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5" name="Rectangle 117">
                <a:extLst>
                  <a:ext uri="{FF2B5EF4-FFF2-40B4-BE49-F238E27FC236}">
                    <a16:creationId xmlns:a16="http://schemas.microsoft.com/office/drawing/2014/main" id="{97225615-A10F-E191-2D9E-E9AF77C48E29}"/>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6" name="Rectangle 118">
                <a:extLst>
                  <a:ext uri="{FF2B5EF4-FFF2-40B4-BE49-F238E27FC236}">
                    <a16:creationId xmlns:a16="http://schemas.microsoft.com/office/drawing/2014/main" id="{DBC28328-CEBA-7B9F-BCB7-B3B4B11F0746}"/>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7" name="Rectangle 119">
                <a:extLst>
                  <a:ext uri="{FF2B5EF4-FFF2-40B4-BE49-F238E27FC236}">
                    <a16:creationId xmlns:a16="http://schemas.microsoft.com/office/drawing/2014/main" id="{A8F34C55-1F69-BC38-077F-D6A519E09ACA}"/>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8" name="Rectangle 120">
                <a:extLst>
                  <a:ext uri="{FF2B5EF4-FFF2-40B4-BE49-F238E27FC236}">
                    <a16:creationId xmlns:a16="http://schemas.microsoft.com/office/drawing/2014/main" id="{68EA20F5-3CB4-DC84-BF3F-991DA32C2B7B}"/>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9" name="Rectangle 121">
                <a:extLst>
                  <a:ext uri="{FF2B5EF4-FFF2-40B4-BE49-F238E27FC236}">
                    <a16:creationId xmlns:a16="http://schemas.microsoft.com/office/drawing/2014/main" id="{67757A3D-E7FE-3EEC-EF67-172910FE2D90}"/>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0" name="Rectangle 122">
                <a:extLst>
                  <a:ext uri="{FF2B5EF4-FFF2-40B4-BE49-F238E27FC236}">
                    <a16:creationId xmlns:a16="http://schemas.microsoft.com/office/drawing/2014/main" id="{FFECC62F-8F0B-3079-865B-F31843D36A21}"/>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1" name="Rectangle 123">
                <a:extLst>
                  <a:ext uri="{FF2B5EF4-FFF2-40B4-BE49-F238E27FC236}">
                    <a16:creationId xmlns:a16="http://schemas.microsoft.com/office/drawing/2014/main" id="{BA996AEB-7087-FEF7-78D6-37F966DF68E0}"/>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2" name="Rectangle 124">
                <a:extLst>
                  <a:ext uri="{FF2B5EF4-FFF2-40B4-BE49-F238E27FC236}">
                    <a16:creationId xmlns:a16="http://schemas.microsoft.com/office/drawing/2014/main" id="{202762BE-6C17-CF93-79FF-D2C2C77E709D}"/>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3" name="Rectangle 125">
                <a:extLst>
                  <a:ext uri="{FF2B5EF4-FFF2-40B4-BE49-F238E27FC236}">
                    <a16:creationId xmlns:a16="http://schemas.microsoft.com/office/drawing/2014/main" id="{A9241A92-6FB0-6884-6C59-A0C672E14FC4}"/>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4" name="Rectangle 126">
                <a:extLst>
                  <a:ext uri="{FF2B5EF4-FFF2-40B4-BE49-F238E27FC236}">
                    <a16:creationId xmlns:a16="http://schemas.microsoft.com/office/drawing/2014/main" id="{504AFA40-6DFB-3FB9-2FBD-BDC3B5B61AB2}"/>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5" name="Rectangle 127">
                <a:extLst>
                  <a:ext uri="{FF2B5EF4-FFF2-40B4-BE49-F238E27FC236}">
                    <a16:creationId xmlns:a16="http://schemas.microsoft.com/office/drawing/2014/main" id="{0ED7AA65-4BF6-8686-178E-C2483AFC11AF}"/>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6" name="Rectangle 128">
                <a:extLst>
                  <a:ext uri="{FF2B5EF4-FFF2-40B4-BE49-F238E27FC236}">
                    <a16:creationId xmlns:a16="http://schemas.microsoft.com/office/drawing/2014/main" id="{87CF7B98-350E-4F7E-9094-5467096610E8}"/>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7" name="Rectangle 129">
                <a:extLst>
                  <a:ext uri="{FF2B5EF4-FFF2-40B4-BE49-F238E27FC236}">
                    <a16:creationId xmlns:a16="http://schemas.microsoft.com/office/drawing/2014/main" id="{9198412D-CE78-7439-9730-9C5DD49951C8}"/>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8" name="Rectangle 130">
                <a:extLst>
                  <a:ext uri="{FF2B5EF4-FFF2-40B4-BE49-F238E27FC236}">
                    <a16:creationId xmlns:a16="http://schemas.microsoft.com/office/drawing/2014/main" id="{95775257-F6CB-68B9-029B-CE559CB70A7C}"/>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9" name="Rectangle 131">
                <a:extLst>
                  <a:ext uri="{FF2B5EF4-FFF2-40B4-BE49-F238E27FC236}">
                    <a16:creationId xmlns:a16="http://schemas.microsoft.com/office/drawing/2014/main" id="{15860432-0F46-EA0D-D097-0807F6E9E3FB}"/>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0" name="Rectangle 132">
                <a:extLst>
                  <a:ext uri="{FF2B5EF4-FFF2-40B4-BE49-F238E27FC236}">
                    <a16:creationId xmlns:a16="http://schemas.microsoft.com/office/drawing/2014/main" id="{3F2EDD93-1D3A-5CD8-7B92-A25F894F577F}"/>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1" name="Rectangle 133">
                <a:extLst>
                  <a:ext uri="{FF2B5EF4-FFF2-40B4-BE49-F238E27FC236}">
                    <a16:creationId xmlns:a16="http://schemas.microsoft.com/office/drawing/2014/main" id="{78D2B996-50D2-847B-8CFA-00E1F478D1E1}"/>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2" name="Rectangle 134">
                <a:extLst>
                  <a:ext uri="{FF2B5EF4-FFF2-40B4-BE49-F238E27FC236}">
                    <a16:creationId xmlns:a16="http://schemas.microsoft.com/office/drawing/2014/main" id="{66322C0C-4A6A-F4BD-71D1-83988F891092}"/>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3" name="Rectangle 135">
                <a:extLst>
                  <a:ext uri="{FF2B5EF4-FFF2-40B4-BE49-F238E27FC236}">
                    <a16:creationId xmlns:a16="http://schemas.microsoft.com/office/drawing/2014/main" id="{0F2CA5C0-6820-B2B5-D09B-0B920956577A}"/>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4" name="Rectangle 136">
                <a:extLst>
                  <a:ext uri="{FF2B5EF4-FFF2-40B4-BE49-F238E27FC236}">
                    <a16:creationId xmlns:a16="http://schemas.microsoft.com/office/drawing/2014/main" id="{D3A437EF-6AE9-9E1A-55EE-1B1F747ABD3F}"/>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5" name="Rectangle 137">
                <a:extLst>
                  <a:ext uri="{FF2B5EF4-FFF2-40B4-BE49-F238E27FC236}">
                    <a16:creationId xmlns:a16="http://schemas.microsoft.com/office/drawing/2014/main" id="{1CEE15E5-C4A7-D04F-D5E7-4C04A100CC2E}"/>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6" name="Freeform 138">
                <a:extLst>
                  <a:ext uri="{FF2B5EF4-FFF2-40B4-BE49-F238E27FC236}">
                    <a16:creationId xmlns:a16="http://schemas.microsoft.com/office/drawing/2014/main" id="{7F129A0B-A57D-BB3B-B5F4-95F09D109330}"/>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07" name="Freeform 139">
                <a:extLst>
                  <a:ext uri="{FF2B5EF4-FFF2-40B4-BE49-F238E27FC236}">
                    <a16:creationId xmlns:a16="http://schemas.microsoft.com/office/drawing/2014/main" id="{36E828EB-C8F4-91FC-E127-E05CDAA9A2CB}"/>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08" name="Freeform 140">
                <a:extLst>
                  <a:ext uri="{FF2B5EF4-FFF2-40B4-BE49-F238E27FC236}">
                    <a16:creationId xmlns:a16="http://schemas.microsoft.com/office/drawing/2014/main" id="{A136AF2B-0D4C-E7DB-ADDC-3A8E27C8C76F}"/>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09" name="Freeform 141">
                <a:extLst>
                  <a:ext uri="{FF2B5EF4-FFF2-40B4-BE49-F238E27FC236}">
                    <a16:creationId xmlns:a16="http://schemas.microsoft.com/office/drawing/2014/main" id="{EEFFC67B-7F06-FDCC-2206-2429E6E0214C}"/>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10" name="Freeform 142">
                <a:extLst>
                  <a:ext uri="{FF2B5EF4-FFF2-40B4-BE49-F238E27FC236}">
                    <a16:creationId xmlns:a16="http://schemas.microsoft.com/office/drawing/2014/main" id="{015F0343-C596-B882-68F5-5278371421EB}"/>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11" name="Freeform 143">
                <a:extLst>
                  <a:ext uri="{FF2B5EF4-FFF2-40B4-BE49-F238E27FC236}">
                    <a16:creationId xmlns:a16="http://schemas.microsoft.com/office/drawing/2014/main" id="{1B7E6A8B-13DD-B175-6972-3FA556132D9C}"/>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12" name="Freeform 144">
                <a:extLst>
                  <a:ext uri="{FF2B5EF4-FFF2-40B4-BE49-F238E27FC236}">
                    <a16:creationId xmlns:a16="http://schemas.microsoft.com/office/drawing/2014/main" id="{7E858E20-0A43-86EA-6A3C-9943E48BA767}"/>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13" name="Freeform 145">
                <a:extLst>
                  <a:ext uri="{FF2B5EF4-FFF2-40B4-BE49-F238E27FC236}">
                    <a16:creationId xmlns:a16="http://schemas.microsoft.com/office/drawing/2014/main" id="{8E957D16-4A7F-BD71-D466-38F96C6312B9}"/>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14" name="Freeform 146">
                <a:extLst>
                  <a:ext uri="{FF2B5EF4-FFF2-40B4-BE49-F238E27FC236}">
                    <a16:creationId xmlns:a16="http://schemas.microsoft.com/office/drawing/2014/main" id="{3460023A-FA68-2BC4-AA0D-2262CD544CAC}"/>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15" name="Rectangle 147">
                <a:extLst>
                  <a:ext uri="{FF2B5EF4-FFF2-40B4-BE49-F238E27FC236}">
                    <a16:creationId xmlns:a16="http://schemas.microsoft.com/office/drawing/2014/main" id="{241ED98E-151C-DB02-6823-89AD2740218D}"/>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16" name="Rectangle 148">
                <a:extLst>
                  <a:ext uri="{FF2B5EF4-FFF2-40B4-BE49-F238E27FC236}">
                    <a16:creationId xmlns:a16="http://schemas.microsoft.com/office/drawing/2014/main" id="{BC8D0B98-8846-7B9C-CCF2-0B21ED2A0FE7}"/>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17" name="Freeform 149">
                <a:extLst>
                  <a:ext uri="{FF2B5EF4-FFF2-40B4-BE49-F238E27FC236}">
                    <a16:creationId xmlns:a16="http://schemas.microsoft.com/office/drawing/2014/main" id="{3E872B11-1314-85B0-33B4-93AACE760247}"/>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318" name="Freeform 150">
                <a:extLst>
                  <a:ext uri="{FF2B5EF4-FFF2-40B4-BE49-F238E27FC236}">
                    <a16:creationId xmlns:a16="http://schemas.microsoft.com/office/drawing/2014/main" id="{5E31E8F4-77C7-4B48-C887-503E16E4E6C8}"/>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319" name="Freeform 151">
                <a:extLst>
                  <a:ext uri="{FF2B5EF4-FFF2-40B4-BE49-F238E27FC236}">
                    <a16:creationId xmlns:a16="http://schemas.microsoft.com/office/drawing/2014/main" id="{5DAB920B-9720-8156-0A55-D9B0AA75A052}"/>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320" name="Oval 152">
                <a:extLst>
                  <a:ext uri="{FF2B5EF4-FFF2-40B4-BE49-F238E27FC236}">
                    <a16:creationId xmlns:a16="http://schemas.microsoft.com/office/drawing/2014/main" id="{5325FBC3-A4E5-2538-29E4-C23817988B3D}"/>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7321" name="Rectangle 153">
            <a:extLst>
              <a:ext uri="{FF2B5EF4-FFF2-40B4-BE49-F238E27FC236}">
                <a16:creationId xmlns:a16="http://schemas.microsoft.com/office/drawing/2014/main" id="{CF83CA1E-B1E9-CE81-F1DE-8511F93635BF}"/>
              </a:ext>
            </a:extLst>
          </p:cNvPr>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322" name="Rectangle 154">
            <a:extLst>
              <a:ext uri="{FF2B5EF4-FFF2-40B4-BE49-F238E27FC236}">
                <a16:creationId xmlns:a16="http://schemas.microsoft.com/office/drawing/2014/main" id="{E84D6481-9680-5AC1-6A9C-968D604CEC54}"/>
              </a:ext>
            </a:extLst>
          </p:cNvPr>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endParaRPr lang="en-US" altLang="en-US"/>
          </a:p>
        </p:txBody>
      </p:sp>
      <p:sp>
        <p:nvSpPr>
          <p:cNvPr id="7323" name="Rectangle 155">
            <a:extLst>
              <a:ext uri="{FF2B5EF4-FFF2-40B4-BE49-F238E27FC236}">
                <a16:creationId xmlns:a16="http://schemas.microsoft.com/office/drawing/2014/main" id="{FDB122FB-3FFD-7623-E469-FEC36BECB3B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endParaRPr lang="en-US" altLang="en-US"/>
          </a:p>
        </p:txBody>
      </p:sp>
      <p:sp>
        <p:nvSpPr>
          <p:cNvPr id="7324" name="Rectangle 156">
            <a:extLst>
              <a:ext uri="{FF2B5EF4-FFF2-40B4-BE49-F238E27FC236}">
                <a16:creationId xmlns:a16="http://schemas.microsoft.com/office/drawing/2014/main" id="{7C8E2F6A-91EB-29F4-292A-67458823EE8E}"/>
              </a:ext>
            </a:extLst>
          </p:cNvPr>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78C278DA-EBB4-443B-B4C3-32A863D1CB45}" type="slidenum">
              <a:rPr lang="en-US" altLang="en-US"/>
              <a:pPr/>
              <a:t>‹#›</a:t>
            </a:fld>
            <a:endParaRPr lang="en-US" altLang="en-US"/>
          </a:p>
        </p:txBody>
      </p:sp>
      <p:sp>
        <p:nvSpPr>
          <p:cNvPr id="7325" name="Rectangle 157">
            <a:extLst>
              <a:ext uri="{FF2B5EF4-FFF2-40B4-BE49-F238E27FC236}">
                <a16:creationId xmlns:a16="http://schemas.microsoft.com/office/drawing/2014/main" id="{979D29C4-C09E-0FEC-839C-7ED0ACA17719}"/>
              </a:ext>
            </a:extLst>
          </p:cNvPr>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Arial" panose="020B0604020202020204" pitchFamily="34" charset="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80000"/>
        <a:buFont typeface="Arial" panose="020B0604020202020204" pitchFamily="34" charset="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Arial" panose="020B0604020202020204" pitchFamily="34" charset="0"/>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ranc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en.wikipedia.org/wiki/Tariff"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Steam_engine" TargetMode="External"/><Relationship Id="rId3" Type="http://schemas.openxmlformats.org/officeDocument/2006/relationships/hyperlink" Target="http://en.wikipedia.org/wiki/Technology" TargetMode="External"/><Relationship Id="rId7" Type="http://schemas.openxmlformats.org/officeDocument/2006/relationships/hyperlink" Target="http://en.wikipedia.org/wiki/Madrid" TargetMode="External"/><Relationship Id="rId12"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en.wikipedia.org/wiki/Great_Britain" TargetMode="External"/><Relationship Id="rId11" Type="http://schemas.openxmlformats.org/officeDocument/2006/relationships/image" Target="../media/image1.jpeg"/><Relationship Id="rId5" Type="http://schemas.openxmlformats.org/officeDocument/2006/relationships/hyperlink" Target="http://en.wikipedia.org/wiki/Culture" TargetMode="External"/><Relationship Id="rId10" Type="http://schemas.openxmlformats.org/officeDocument/2006/relationships/hyperlink" Target="http://en.wikipedia.org/wiki/Image:Maquina_vapor_Watt_ETSIIM.jpg" TargetMode="External"/><Relationship Id="rId4" Type="http://schemas.openxmlformats.org/officeDocument/2006/relationships/hyperlink" Target="http://en.wikipedia.org/wiki/Socioeconomics" TargetMode="External"/><Relationship Id="rId9" Type="http://schemas.openxmlformats.org/officeDocument/2006/relationships/hyperlink" Target="http://en.wikipedia.org/wiki/Groundwater"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Machine" TargetMode="External"/><Relationship Id="rId3" Type="http://schemas.openxmlformats.org/officeDocument/2006/relationships/hyperlink" Target="http://en.wikipedia.org/wiki/Western_Europe" TargetMode="External"/><Relationship Id="rId7" Type="http://schemas.openxmlformats.org/officeDocument/2006/relationships/hyperlink" Target="http://en.wikipedia.org/wiki/Manufactur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en.wikipedia.org/wiki/Manual_labour" TargetMode="External"/><Relationship Id="rId5" Type="http://schemas.openxmlformats.org/officeDocument/2006/relationships/hyperlink" Target="http://en.wikipedia.org/wiki/Economic_system" TargetMode="External"/><Relationship Id="rId10" Type="http://schemas.openxmlformats.org/officeDocument/2006/relationships/image" Target="../media/image4.jpeg"/><Relationship Id="rId4" Type="http://schemas.openxmlformats.org/officeDocument/2006/relationships/hyperlink" Target="http://en.wikipedia.org/wiki/North_America" TargetMode="Externa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imgres?imgurl=http://collections.ic.gc.ca/kingcoal/images/splash_coal-is-king.jpg&amp;imgrefurl=http://collections.ic.gc.ca/kingcoal/&amp;h=290&amp;w=296&amp;sz=18&amp;hl=en&amp;start=4&amp;tbnid=rV-FPVbp0W2s5M:&amp;tbnh=114&amp;tbnw=116&amp;prev=/images%3Fq%3Dcoal%26svnum%3D10%26hl%3Den%26lr%3D%26safe%3Dactive%26rls%3DGWYE,GWYE:2006-32,GWYE:en" TargetMode="External"/><Relationship Id="rId7"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images.google.com/imgres?imgurl=http://www.saltwater.co.uk/images/wallpaper/Coal-Fire-800x600.jpg&amp;imgrefurl=http://www.saltwater.co.uk/downloads.htm&amp;h=600&amp;w=800&amp;sz=129&amp;hl=en&amp;start=14&amp;tbnid=RFQ5u4twwmg39M:&amp;tbnh=107&amp;tbnw=143&amp;prev=/images%3Fq%3Dfire%2Bcoal%26svnum%3D10%26hl%3Den%26lr%3D%26safe%3Dactive%26rls%3DGWYE,GWYE:2006-32,GWYE:en%26sa%3DG" TargetMode="Externa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m/imgres?imgurl=http://www.umwa.org/mining/oldpic3.jpg&amp;imgrefurl=http://www.umwa.org/mining/oldpic1.shtml&amp;h=183&amp;w=218&amp;sz=14&amp;hl=en&amp;start=5&amp;tbnid=-SG8Z6fdkfpwYM:&amp;tbnh=90&amp;tbnw=107&amp;prev=/images%3Fq%3Dcoal%2Bmining%26svnum%3D10%26hl%3Den%26lr%3D%26safe%3Dactive%26rls%3DGWYE,GWYE:2006-32,GWYE: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Colonial_expansion" TargetMode="External"/><Relationship Id="rId3" Type="http://schemas.openxmlformats.org/officeDocument/2006/relationships/hyperlink" Target="http://en.wikipedia.org/wiki/British_Agricultural_Revolution" TargetMode="External"/><Relationship Id="rId7" Type="http://schemas.openxmlformats.org/officeDocument/2006/relationships/hyperlink" Target="http://en.wikipedia.org/wiki/Factori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en.wikipedia.org/wiki/Weaving" TargetMode="External"/><Relationship Id="rId11" Type="http://schemas.openxmlformats.org/officeDocument/2006/relationships/hyperlink" Target="http://en.wikipedia.org/wiki/Capital_%28economics%29" TargetMode="External"/><Relationship Id="rId5" Type="http://schemas.openxmlformats.org/officeDocument/2006/relationships/hyperlink" Target="http://en.wikipedia.org/wiki/Cottage_industry" TargetMode="External"/><Relationship Id="rId10" Type="http://schemas.openxmlformats.org/officeDocument/2006/relationships/hyperlink" Target="http://en.wikipedia.org/wiki/Financial_markets" TargetMode="External"/><Relationship Id="rId4" Type="http://schemas.openxmlformats.org/officeDocument/2006/relationships/hyperlink" Target="http://en.wikipedia.org/wiki/Agriculture" TargetMode="External"/><Relationship Id="rId9" Type="http://schemas.openxmlformats.org/officeDocument/2006/relationships/hyperlink" Target="http://en.wikipedia.org/wiki/Tra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D190129-0A71-0640-CF45-009009B9AE74}"/>
              </a:ext>
            </a:extLst>
          </p:cNvPr>
          <p:cNvSpPr>
            <a:spLocks noGrp="1" noRot="1" noChangeArrowheads="1"/>
          </p:cNvSpPr>
          <p:nvPr>
            <p:ph type="title"/>
          </p:nvPr>
        </p:nvSpPr>
        <p:spPr/>
        <p:txBody>
          <a:bodyPr/>
          <a:lstStyle/>
          <a:p>
            <a:r>
              <a:rPr lang="en-US" altLang="en-US">
                <a:solidFill>
                  <a:srgbClr val="D5E541"/>
                </a:solidFill>
              </a:rPr>
              <a:t>Standard</a:t>
            </a:r>
          </a:p>
        </p:txBody>
      </p:sp>
      <p:sp>
        <p:nvSpPr>
          <p:cNvPr id="11267" name="Rectangle 3">
            <a:extLst>
              <a:ext uri="{FF2B5EF4-FFF2-40B4-BE49-F238E27FC236}">
                <a16:creationId xmlns:a16="http://schemas.microsoft.com/office/drawing/2014/main" id="{A290E6DD-4F39-8D1A-A87D-8CD07DDF2E27}"/>
              </a:ext>
            </a:extLst>
          </p:cNvPr>
          <p:cNvSpPr>
            <a:spLocks noGrp="1" noRot="1" noChangeArrowheads="1"/>
          </p:cNvSpPr>
          <p:nvPr>
            <p:ph type="body" idx="1"/>
          </p:nvPr>
        </p:nvSpPr>
        <p:spPr/>
        <p:txBody>
          <a:bodyPr/>
          <a:lstStyle/>
          <a:p>
            <a:pPr>
              <a:buFont typeface="Arial" panose="020B0604020202020204" pitchFamily="34" charset="0"/>
              <a:buNone/>
            </a:pPr>
            <a:r>
              <a:rPr lang="en-US" altLang="en-US" sz="4000" b="1">
                <a:solidFill>
                  <a:srgbClr val="D5E541"/>
                </a:solidFill>
              </a:rPr>
              <a:t>					10.3 </a:t>
            </a:r>
          </a:p>
          <a:p>
            <a:pPr>
              <a:buFont typeface="Arial" panose="020B0604020202020204" pitchFamily="34" charset="0"/>
              <a:buNone/>
            </a:pPr>
            <a:r>
              <a:rPr lang="en-US" altLang="en-US" sz="4000" b="1">
                <a:solidFill>
                  <a:srgbClr val="D5E541"/>
                </a:solidFill>
              </a:rPr>
              <a:t>	Students analyze the effects of the Industrial Revolution in England, France, Germany, Japan, and the United States.</a:t>
            </a:r>
            <a:r>
              <a:rPr lang="en-US" altLang="en-US" sz="4000" b="1"/>
              <a:t> </a:t>
            </a:r>
          </a:p>
          <a:p>
            <a:endParaRPr lang="en-US"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126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1267">
                                            <p:txEl>
                                              <p:pRg st="0" end="0"/>
                                            </p:txEl>
                                          </p:spTgt>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p:cTn id="13"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11267">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11267">
                                            <p:txEl>
                                              <p:pRg st="1" end="1"/>
                                            </p:txEl>
                                          </p:spTgt>
                                        </p:tgtEl>
                                      </p:cBhvr>
                                    </p:animEffec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11266"/>
                                        </p:tgtEl>
                                        <p:attrNameLst>
                                          <p:attrName>style.visibility</p:attrName>
                                        </p:attrNameLst>
                                      </p:cBhvr>
                                      <p:to>
                                        <p:strVal val="visible"/>
                                      </p:to>
                                    </p:set>
                                    <p:anim by="(-#ppt_w*2)" calcmode="lin" valueType="num">
                                      <p:cBhvr rctx="PPT">
                                        <p:cTn id="19" dur="500" autoRev="1" fill="hold">
                                          <p:stCondLst>
                                            <p:cond delay="0"/>
                                          </p:stCondLst>
                                        </p:cTn>
                                        <p:tgtEl>
                                          <p:spTgt spid="11266"/>
                                        </p:tgtEl>
                                        <p:attrNameLst>
                                          <p:attrName>ppt_w</p:attrName>
                                        </p:attrNameLst>
                                      </p:cBhvr>
                                    </p:anim>
                                    <p:anim by="(#ppt_w*0.50)" calcmode="lin" valueType="num">
                                      <p:cBhvr>
                                        <p:cTn id="20" dur="500" decel="50000" autoRev="1" fill="hold">
                                          <p:stCondLst>
                                            <p:cond delay="0"/>
                                          </p:stCondLst>
                                        </p:cTn>
                                        <p:tgtEl>
                                          <p:spTgt spid="11266"/>
                                        </p:tgtEl>
                                        <p:attrNameLst>
                                          <p:attrName>ppt_x</p:attrName>
                                        </p:attrNameLst>
                                      </p:cBhvr>
                                    </p:anim>
                                    <p:anim from="(-#ppt_h/2)" to="(#ppt_y)" calcmode="lin" valueType="num">
                                      <p:cBhvr>
                                        <p:cTn id="21" dur="1000" fill="hold">
                                          <p:stCondLst>
                                            <p:cond delay="0"/>
                                          </p:stCondLst>
                                        </p:cTn>
                                        <p:tgtEl>
                                          <p:spTgt spid="11266"/>
                                        </p:tgtEl>
                                        <p:attrNameLst>
                                          <p:attrName>ppt_y</p:attrName>
                                        </p:attrNameLst>
                                      </p:cBhvr>
                                    </p:anim>
                                    <p:animRot by="21600000">
                                      <p:cBhvr>
                                        <p:cTn id="22" dur="1000" fill="hold">
                                          <p:stCondLst>
                                            <p:cond delay="0"/>
                                          </p:stCondLst>
                                        </p:cTn>
                                        <p:tgtEl>
                                          <p:spTgt spid="112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4C087CC-1E12-4BFA-1952-39B7D7D24D9E}"/>
              </a:ext>
            </a:extLst>
          </p:cNvPr>
          <p:cNvSpPr>
            <a:spLocks noGrp="1" noRot="1" noChangeArrowheads="1"/>
          </p:cNvSpPr>
          <p:nvPr>
            <p:ph type="title"/>
          </p:nvPr>
        </p:nvSpPr>
        <p:spPr/>
        <p:txBody>
          <a:bodyPr/>
          <a:lstStyle/>
          <a:p>
            <a:endParaRPr lang="en-US" altLang="en-US"/>
          </a:p>
        </p:txBody>
      </p:sp>
      <p:sp>
        <p:nvSpPr>
          <p:cNvPr id="25603" name="Rectangle 3">
            <a:extLst>
              <a:ext uri="{FF2B5EF4-FFF2-40B4-BE49-F238E27FC236}">
                <a16:creationId xmlns:a16="http://schemas.microsoft.com/office/drawing/2014/main" id="{16876601-2134-38EC-640F-45573A3D3B16}"/>
              </a:ext>
            </a:extLst>
          </p:cNvPr>
          <p:cNvSpPr>
            <a:spLocks noGrp="1" noRot="1" noChangeArrowheads="1"/>
          </p:cNvSpPr>
          <p:nvPr>
            <p:ph type="body" idx="1"/>
          </p:nvPr>
        </p:nvSpPr>
        <p:spPr/>
        <p:txBody>
          <a:bodyPr/>
          <a:lstStyle/>
          <a:p>
            <a:r>
              <a:rPr lang="en-US" altLang="en-US"/>
              <a:t>The presence of a large domestic market should also be considered an important driver of the Industrial Revolution, particularly explaining why it occurred in Britain. In other nations, such as </a:t>
            </a:r>
            <a:r>
              <a:rPr lang="en-US" altLang="en-US">
                <a:hlinkClick r:id="rId3" tooltip="France"/>
              </a:rPr>
              <a:t>France</a:t>
            </a:r>
            <a:r>
              <a:rPr lang="en-US" altLang="en-US"/>
              <a:t>, markets were split up by local regions, which often imposed tolls and </a:t>
            </a:r>
            <a:r>
              <a:rPr lang="en-US" altLang="en-US">
                <a:hlinkClick r:id="rId4" tooltip="Tariff"/>
              </a:rPr>
              <a:t>tariffs</a:t>
            </a:r>
            <a:r>
              <a:rPr lang="en-US" altLang="en-US"/>
              <a:t> on goods traded amongst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anim calcmode="lin" valueType="num">
                                      <p:cBhvr>
                                        <p:cTn id="8" dur="2000" fill="hold"/>
                                        <p:tgtEl>
                                          <p:spTgt spid="2560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560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560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6BBC03F4-9929-0EEE-1F71-DD04A57F10C0}"/>
              </a:ext>
            </a:extLst>
          </p:cNvPr>
          <p:cNvSpPr>
            <a:spLocks noGrp="1" noRot="1" noChangeArrowheads="1"/>
          </p:cNvSpPr>
          <p:nvPr>
            <p:ph type="title"/>
          </p:nvPr>
        </p:nvSpPr>
        <p:spPr>
          <a:xfrm>
            <a:off x="0" y="0"/>
            <a:ext cx="6096000" cy="1143000"/>
          </a:xfrm>
        </p:spPr>
        <p:txBody>
          <a:bodyPr/>
          <a:lstStyle/>
          <a:p>
            <a:r>
              <a:rPr lang="en-US" altLang="en-US" sz="4000" b="1"/>
              <a:t>Industrial Revolution</a:t>
            </a:r>
          </a:p>
        </p:txBody>
      </p:sp>
      <p:sp>
        <p:nvSpPr>
          <p:cNvPr id="2053" name="Rectangle 5">
            <a:extLst>
              <a:ext uri="{FF2B5EF4-FFF2-40B4-BE49-F238E27FC236}">
                <a16:creationId xmlns:a16="http://schemas.microsoft.com/office/drawing/2014/main" id="{90A7C91B-473B-5947-5106-A44D249B8DE0}"/>
              </a:ext>
            </a:extLst>
          </p:cNvPr>
          <p:cNvSpPr>
            <a:spLocks noGrp="1" noRot="1" noChangeArrowheads="1"/>
          </p:cNvSpPr>
          <p:nvPr>
            <p:ph type="body" sz="half" idx="1"/>
          </p:nvPr>
        </p:nvSpPr>
        <p:spPr>
          <a:xfrm>
            <a:off x="0" y="1752600"/>
            <a:ext cx="4194175" cy="4498975"/>
          </a:xfrm>
        </p:spPr>
        <p:txBody>
          <a:bodyPr/>
          <a:lstStyle/>
          <a:p>
            <a:pPr>
              <a:lnSpc>
                <a:spcPct val="90000"/>
              </a:lnSpc>
            </a:pPr>
            <a:r>
              <a:rPr lang="en-US" altLang="en-US" sz="2800"/>
              <a:t>The </a:t>
            </a:r>
            <a:r>
              <a:rPr lang="en-US" altLang="en-US" sz="2800" b="1"/>
              <a:t>Industrial Revolution</a:t>
            </a:r>
            <a:r>
              <a:rPr lang="en-US" altLang="en-US" sz="2800"/>
              <a:t> was the major shift of </a:t>
            </a:r>
            <a:r>
              <a:rPr lang="en-US" altLang="en-US" sz="2800">
                <a:hlinkClick r:id="rId3" tooltip="Technology"/>
              </a:rPr>
              <a:t>technological</a:t>
            </a:r>
            <a:r>
              <a:rPr lang="en-US" altLang="en-US" sz="2800"/>
              <a:t>, </a:t>
            </a:r>
            <a:r>
              <a:rPr lang="en-US" altLang="en-US" sz="2800">
                <a:hlinkClick r:id="rId4" tooltip="Socioeconomics"/>
              </a:rPr>
              <a:t>socioeconomic</a:t>
            </a:r>
            <a:r>
              <a:rPr lang="en-US" altLang="en-US" sz="2800"/>
              <a:t> and </a:t>
            </a:r>
            <a:r>
              <a:rPr lang="en-US" altLang="en-US" sz="2800">
                <a:hlinkClick r:id="rId5" tooltip="Culture"/>
              </a:rPr>
              <a:t>cultural</a:t>
            </a:r>
            <a:r>
              <a:rPr lang="en-US" altLang="en-US" sz="2800"/>
              <a:t> conditions in the late 18th and early 19th century that began in </a:t>
            </a:r>
            <a:r>
              <a:rPr lang="en-US" altLang="en-US" sz="2800">
                <a:hlinkClick r:id="rId6" tooltip="Great Britain"/>
              </a:rPr>
              <a:t>Britain</a:t>
            </a:r>
            <a:r>
              <a:rPr lang="en-US" altLang="en-US" sz="2800"/>
              <a:t> and spread throughout the world. </a:t>
            </a:r>
          </a:p>
        </p:txBody>
      </p:sp>
      <p:sp>
        <p:nvSpPr>
          <p:cNvPr id="2055" name="Rectangle 7">
            <a:extLst>
              <a:ext uri="{FF2B5EF4-FFF2-40B4-BE49-F238E27FC236}">
                <a16:creationId xmlns:a16="http://schemas.microsoft.com/office/drawing/2014/main" id="{1EE0177B-6140-A008-C750-5A6E74F03AD2}"/>
              </a:ext>
            </a:extLst>
          </p:cNvPr>
          <p:cNvSpPr>
            <a:spLocks noChangeArrowheads="1"/>
          </p:cNvSpPr>
          <p:nvPr/>
        </p:nvSpPr>
        <p:spPr bwMode="auto">
          <a:xfrm>
            <a:off x="4419600" y="4430713"/>
            <a:ext cx="42672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endParaRPr lang="en-US" altLang="en-US">
              <a:latin typeface="Arial" panose="020B0604020202020204" pitchFamily="34" charset="0"/>
            </a:endParaRPr>
          </a:p>
          <a:p>
            <a:r>
              <a:rPr lang="en-US" altLang="en-US">
                <a:latin typeface="Arial" panose="020B0604020202020204" pitchFamily="34" charset="0"/>
              </a:rPr>
              <a:t>A Watt steam engine in </a:t>
            </a:r>
            <a:r>
              <a:rPr lang="en-US" altLang="en-US">
                <a:latin typeface="Arial" panose="020B0604020202020204" pitchFamily="34" charset="0"/>
                <a:hlinkClick r:id="rId7" tooltip="Madrid"/>
              </a:rPr>
              <a:t>Madrid</a:t>
            </a:r>
            <a:r>
              <a:rPr lang="en-US" altLang="en-US">
                <a:latin typeface="Arial" panose="020B0604020202020204" pitchFamily="34" charset="0"/>
              </a:rPr>
              <a:t>. The development of the </a:t>
            </a:r>
            <a:r>
              <a:rPr lang="en-US" altLang="en-US">
                <a:latin typeface="Arial" panose="020B0604020202020204" pitchFamily="34" charset="0"/>
                <a:hlinkClick r:id="rId8" tooltip="Steam engine"/>
              </a:rPr>
              <a:t>steam engine</a:t>
            </a:r>
            <a:r>
              <a:rPr lang="en-US" altLang="en-US">
                <a:latin typeface="Arial" panose="020B0604020202020204" pitchFamily="34" charset="0"/>
              </a:rPr>
              <a:t> propelled the Industrial Revolution in Britain. The steam engine was created to pump water from coal mines, enabling them to be deepened beyond </a:t>
            </a:r>
            <a:r>
              <a:rPr lang="en-US" altLang="en-US">
                <a:latin typeface="Arial" panose="020B0604020202020204" pitchFamily="34" charset="0"/>
                <a:hlinkClick r:id="rId9" tooltip="Groundwater"/>
              </a:rPr>
              <a:t>groundwater</a:t>
            </a:r>
            <a:r>
              <a:rPr lang="en-US" altLang="en-US">
                <a:latin typeface="Arial" panose="020B0604020202020204" pitchFamily="34" charset="0"/>
              </a:rPr>
              <a:t> levels.</a:t>
            </a:r>
          </a:p>
        </p:txBody>
      </p:sp>
      <p:pic>
        <p:nvPicPr>
          <p:cNvPr id="2056" name="Picture 8" descr="A Watt steam engine in Madrid. The development of the steam engine propelled the Industrial Revolution in Britain. The steam engine was created to pump water from coal mines, enabling them to be deepened beyond groundwater levels.">
            <a:hlinkClick r:id="rId10" tooltip="A Watt steam engine in Madrid. The development of the steam engine propelled the Industrial Revolution in Britain. The steam engine was created to pump water from coal mines, enabling them to be deepened beyond groundwater levels."/>
            <a:extLst>
              <a:ext uri="{FF2B5EF4-FFF2-40B4-BE49-F238E27FC236}">
                <a16:creationId xmlns:a16="http://schemas.microsoft.com/office/drawing/2014/main" id="{F42769E7-C7DF-5AAF-FB13-ED401BD078E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838200"/>
            <a:ext cx="5029200" cy="390525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Enlarge">
            <a:hlinkClick r:id="rId10" tooltip="Enlarge"/>
            <a:extLst>
              <a:ext uri="{FF2B5EF4-FFF2-40B4-BE49-F238E27FC236}">
                <a16:creationId xmlns:a16="http://schemas.microsoft.com/office/drawing/2014/main" id="{AA926222-F1EE-2422-43AA-87E3E3D0A82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21038" y="2246313"/>
            <a:ext cx="142875" cy="10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heel(4)">
                                      <p:cBhvr>
                                        <p:cTn id="7" dur="20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500"/>
                                        <p:tgtEl>
                                          <p:spTgt spid="2053">
                                            <p:txEl>
                                              <p:pRg st="0" end="0"/>
                                            </p:txEl>
                                          </p:spTgt>
                                        </p:tgtEl>
                                      </p:cBhvr>
                                    </p:animEffect>
                                    <p:anim calcmode="lin" valueType="num">
                                      <p:cBhvr>
                                        <p:cTn id="13" dur="500" fill="hold"/>
                                        <p:tgtEl>
                                          <p:spTgt spid="2053">
                                            <p:txEl>
                                              <p:pRg st="0" end="0"/>
                                            </p:txEl>
                                          </p:spTgt>
                                        </p:tgtEl>
                                        <p:attrNameLst>
                                          <p:attrName>ppt_w</p:attrName>
                                        </p:attrNameLst>
                                      </p:cBhvr>
                                      <p:tavLst>
                                        <p:tav tm="0" fmla="#ppt_w*sin(2.5*pi*$)">
                                          <p:val>
                                            <p:fltVal val="0"/>
                                          </p:val>
                                        </p:tav>
                                        <p:tav tm="100000">
                                          <p:val>
                                            <p:fltVal val="1"/>
                                          </p:val>
                                        </p:tav>
                                      </p:tavLst>
                                    </p:anim>
                                    <p:anim calcmode="lin" valueType="num">
                                      <p:cBhvr>
                                        <p:cTn id="14" dur="500" fill="hold"/>
                                        <p:tgtEl>
                                          <p:spTgt spid="205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2056"/>
                                        </p:tgtEl>
                                        <p:attrNameLst>
                                          <p:attrName>style.visibility</p:attrName>
                                        </p:attrNameLst>
                                      </p:cBhvr>
                                      <p:to>
                                        <p:strVal val="visible"/>
                                      </p:to>
                                    </p:set>
                                    <p:anim calcmode="lin" valueType="num">
                                      <p:cBhvr>
                                        <p:cTn id="19" dur="1000" fill="hold"/>
                                        <p:tgtEl>
                                          <p:spTgt spid="2056"/>
                                        </p:tgtEl>
                                        <p:attrNameLst>
                                          <p:attrName>ppt_w</p:attrName>
                                        </p:attrNameLst>
                                      </p:cBhvr>
                                      <p:tavLst>
                                        <p:tav tm="0">
                                          <p:val>
                                            <p:fltVal val="0"/>
                                          </p:val>
                                        </p:tav>
                                        <p:tav tm="100000">
                                          <p:val>
                                            <p:strVal val="#ppt_w"/>
                                          </p:val>
                                        </p:tav>
                                      </p:tavLst>
                                    </p:anim>
                                    <p:anim calcmode="lin" valueType="num">
                                      <p:cBhvr>
                                        <p:cTn id="20" dur="1000" fill="hold"/>
                                        <p:tgtEl>
                                          <p:spTgt spid="2056"/>
                                        </p:tgtEl>
                                        <p:attrNameLst>
                                          <p:attrName>ppt_h</p:attrName>
                                        </p:attrNameLst>
                                      </p:cBhvr>
                                      <p:tavLst>
                                        <p:tav tm="0">
                                          <p:val>
                                            <p:fltVal val="0"/>
                                          </p:val>
                                        </p:tav>
                                        <p:tav tm="100000">
                                          <p:val>
                                            <p:strVal val="#ppt_h"/>
                                          </p:val>
                                        </p:tav>
                                      </p:tavLst>
                                    </p:anim>
                                    <p:anim calcmode="lin" valueType="num">
                                      <p:cBhvr>
                                        <p:cTn id="21" dur="1000" fill="hold"/>
                                        <p:tgtEl>
                                          <p:spTgt spid="2056"/>
                                        </p:tgtEl>
                                        <p:attrNameLst>
                                          <p:attrName>style.rotation</p:attrName>
                                        </p:attrNameLst>
                                      </p:cBhvr>
                                      <p:tavLst>
                                        <p:tav tm="0">
                                          <p:val>
                                            <p:fltVal val="90"/>
                                          </p:val>
                                        </p:tav>
                                        <p:tav tm="100000">
                                          <p:val>
                                            <p:fltVal val="0"/>
                                          </p:val>
                                        </p:tav>
                                      </p:tavLst>
                                    </p:anim>
                                    <p:animEffect transition="in" filter="fade">
                                      <p:cBhvr>
                                        <p:cTn id="22" dur="1000"/>
                                        <p:tgtEl>
                                          <p:spTgt spid="2056"/>
                                        </p:tgtEl>
                                      </p:cBhvr>
                                    </p:animEffect>
                                  </p:childTnLst>
                                </p:cTn>
                              </p:par>
                              <p:par>
                                <p:cTn id="23" presetID="27" presetClass="entr" presetSubtype="0" fill="hold" nodeType="withEffect">
                                  <p:stCondLst>
                                    <p:cond delay="0"/>
                                  </p:stCondLst>
                                  <p:iterate type="lt">
                                    <p:tmPct val="50000"/>
                                  </p:iterate>
                                  <p:childTnLst>
                                    <p:set>
                                      <p:cBhvr>
                                        <p:cTn id="24" dur="1" fill="hold">
                                          <p:stCondLst>
                                            <p:cond delay="0"/>
                                          </p:stCondLst>
                                        </p:cTn>
                                        <p:tgtEl>
                                          <p:spTgt spid="2055"/>
                                        </p:tgtEl>
                                        <p:attrNameLst>
                                          <p:attrName>style.visibility</p:attrName>
                                        </p:attrNameLst>
                                      </p:cBhvr>
                                      <p:to>
                                        <p:strVal val="visible"/>
                                      </p:to>
                                    </p:set>
                                    <p:anim calcmode="discrete" valueType="clr">
                                      <p:cBhvr override="childStyle">
                                        <p:cTn id="25" dur="80"/>
                                        <p:tgtEl>
                                          <p:spTgt spid="2055"/>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2055"/>
                                        </p:tgtEl>
                                        <p:attrNameLst>
                                          <p:attrName>fillcolor</p:attrName>
                                        </p:attrNameLst>
                                      </p:cBhvr>
                                      <p:tavLst>
                                        <p:tav tm="0">
                                          <p:val>
                                            <p:clrVal>
                                              <a:schemeClr val="accent2"/>
                                            </p:clrVal>
                                          </p:val>
                                        </p:tav>
                                        <p:tav tm="50000">
                                          <p:val>
                                            <p:clrVal>
                                              <a:schemeClr val="hlink"/>
                                            </p:clrVal>
                                          </p:val>
                                        </p:tav>
                                      </p:tavLst>
                                    </p:anim>
                                    <p:set>
                                      <p:cBhvr>
                                        <p:cTn id="27" dur="80"/>
                                        <p:tgtEl>
                                          <p:spTgt spid="205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8895B4C-2990-7B5F-5C66-FFABF2D935E3}"/>
              </a:ext>
            </a:extLst>
          </p:cNvPr>
          <p:cNvSpPr>
            <a:spLocks noGrp="1" noRot="1" noChangeArrowheads="1"/>
          </p:cNvSpPr>
          <p:nvPr>
            <p:ph type="title"/>
          </p:nvPr>
        </p:nvSpPr>
        <p:spPr>
          <a:xfrm>
            <a:off x="0" y="0"/>
            <a:ext cx="3581400" cy="1143000"/>
          </a:xfrm>
        </p:spPr>
        <p:txBody>
          <a:bodyPr/>
          <a:lstStyle/>
          <a:p>
            <a:r>
              <a:rPr lang="en-US" altLang="en-US"/>
              <a:t>Affect</a:t>
            </a:r>
          </a:p>
        </p:txBody>
      </p:sp>
      <p:sp>
        <p:nvSpPr>
          <p:cNvPr id="12291" name="Rectangle 3">
            <a:extLst>
              <a:ext uri="{FF2B5EF4-FFF2-40B4-BE49-F238E27FC236}">
                <a16:creationId xmlns:a16="http://schemas.microsoft.com/office/drawing/2014/main" id="{DFE53F76-151F-D8D2-8DF6-32714894FADE}"/>
              </a:ext>
            </a:extLst>
          </p:cNvPr>
          <p:cNvSpPr>
            <a:spLocks noGrp="1" noRot="1" noChangeArrowheads="1"/>
          </p:cNvSpPr>
          <p:nvPr>
            <p:ph type="body" idx="1"/>
          </p:nvPr>
        </p:nvSpPr>
        <p:spPr/>
        <p:txBody>
          <a:bodyPr/>
          <a:lstStyle/>
          <a:p>
            <a:r>
              <a:rPr lang="en-US" altLang="en-US"/>
              <a:t>The effects spread throughout </a:t>
            </a:r>
            <a:r>
              <a:rPr lang="en-US" altLang="en-US">
                <a:hlinkClick r:id="rId3" tooltip="Western Europe"/>
              </a:rPr>
              <a:t>Western Europe</a:t>
            </a:r>
            <a:r>
              <a:rPr lang="en-US" altLang="en-US"/>
              <a:t> and </a:t>
            </a:r>
            <a:r>
              <a:rPr lang="en-US" altLang="en-US">
                <a:hlinkClick r:id="rId4" tooltip="North America"/>
              </a:rPr>
              <a:t>North America</a:t>
            </a:r>
            <a:r>
              <a:rPr lang="en-US" altLang="en-US"/>
              <a:t> during the 19th century, eventually affecting most of the world. </a:t>
            </a:r>
          </a:p>
        </p:txBody>
      </p:sp>
      <p:sp>
        <p:nvSpPr>
          <p:cNvPr id="12292" name="Rectangle 4">
            <a:extLst>
              <a:ext uri="{FF2B5EF4-FFF2-40B4-BE49-F238E27FC236}">
                <a16:creationId xmlns:a16="http://schemas.microsoft.com/office/drawing/2014/main" id="{1A33D42B-AB2E-D32D-8B7F-AF8A3CD5DE9C}"/>
              </a:ext>
            </a:extLst>
          </p:cNvPr>
          <p:cNvSpPr>
            <a:spLocks noRot="1" noChangeArrowheads="1"/>
          </p:cNvSpPr>
          <p:nvPr/>
        </p:nvSpPr>
        <p:spPr bwMode="auto">
          <a:xfrm>
            <a:off x="4495800" y="3886200"/>
            <a:ext cx="41941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Arial" panose="020B0604020202020204" pitchFamily="34" charset="0"/>
              <a:buChar char="►"/>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folHlink"/>
              </a:buClr>
              <a:buFont typeface="Wingdings" panose="05000000000000000000" pitchFamily="2" charset="2"/>
              <a:buChar cha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80000"/>
              <a:buFont typeface="Arial" panose="020B0604020202020204" pitchFamily="34" charset="0"/>
              <a:buChar char="►"/>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fo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80000"/>
              <a:buFont typeface="Arial" panose="020B0604020202020204" pitchFamily="34" charset="0"/>
              <a:buChar char="►"/>
              <a:defRPr>
                <a:solidFill>
                  <a:schemeClr val="tx1"/>
                </a:solidFill>
                <a:effectLst>
                  <a:outerShdw blurRad="38100" dist="38100" dir="2700000" algn="tl">
                    <a:srgbClr val="000000"/>
                  </a:outerShdw>
                </a:effectLst>
                <a:latin typeface="Tahoma" panose="020B0604030504040204" pitchFamily="34" charset="0"/>
              </a:defRPr>
            </a:lvl9pPr>
          </a:lstStyle>
          <a:p>
            <a:pPr eaLnBrk="1" hangingPunct="1">
              <a:lnSpc>
                <a:spcPct val="90000"/>
              </a:lnSpc>
            </a:pPr>
            <a:r>
              <a:rPr lang="en-US" altLang="en-US"/>
              <a:t>During that time, an </a:t>
            </a:r>
            <a:r>
              <a:rPr lang="en-US" altLang="en-US">
                <a:hlinkClick r:id="rId5" tooltip="Economic system"/>
              </a:rPr>
              <a:t>economy</a:t>
            </a:r>
            <a:r>
              <a:rPr lang="en-US" altLang="en-US"/>
              <a:t> based on </a:t>
            </a:r>
            <a:r>
              <a:rPr lang="en-US" altLang="en-US">
                <a:hlinkClick r:id="rId6" tooltip="Manual labour"/>
              </a:rPr>
              <a:t>manual labor</a:t>
            </a:r>
            <a:r>
              <a:rPr lang="en-US" altLang="en-US"/>
              <a:t> was replaced by one dominated by industry and the </a:t>
            </a:r>
            <a:r>
              <a:rPr lang="en-US" altLang="en-US">
                <a:hlinkClick r:id="rId7" tooltip="Manufacturing"/>
              </a:rPr>
              <a:t>manufacture</a:t>
            </a:r>
            <a:r>
              <a:rPr lang="en-US" altLang="en-US"/>
              <a:t> of </a:t>
            </a:r>
            <a:r>
              <a:rPr lang="en-US" altLang="en-US">
                <a:hlinkClick r:id="rId8" tooltip="Machine"/>
              </a:rPr>
              <a:t>machinery</a:t>
            </a:r>
            <a:r>
              <a:rPr lang="en-US" altLang="en-US"/>
              <a:t>. </a:t>
            </a:r>
          </a:p>
        </p:txBody>
      </p:sp>
      <p:sp>
        <p:nvSpPr>
          <p:cNvPr id="12293" name="Rectangle 5">
            <a:extLst>
              <a:ext uri="{FF2B5EF4-FFF2-40B4-BE49-F238E27FC236}">
                <a16:creationId xmlns:a16="http://schemas.microsoft.com/office/drawing/2014/main" id="{A9EC76CE-F854-4507-05B5-93F9F45E7757}"/>
              </a:ext>
            </a:extLst>
          </p:cNvPr>
          <p:cNvSpPr>
            <a:spLocks noChangeArrowheads="1"/>
          </p:cNvSpPr>
          <p:nvPr/>
        </p:nvSpPr>
        <p:spPr bwMode="auto">
          <a:xfrm>
            <a:off x="228600" y="4267200"/>
            <a:ext cx="3962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3600"/>
              <a:t>The first major technological innovation was the </a:t>
            </a:r>
            <a:r>
              <a:rPr lang="en-US" altLang="en-US" sz="3600">
                <a:solidFill>
                  <a:srgbClr val="D5E541"/>
                </a:solidFill>
              </a:rPr>
              <a:t>cotton gin</a:t>
            </a:r>
            <a:r>
              <a:rPr lang="en-US" altLang="en-US" sz="3600"/>
              <a:t>. </a:t>
            </a:r>
          </a:p>
        </p:txBody>
      </p:sp>
      <p:sp>
        <p:nvSpPr>
          <p:cNvPr id="12298" name="Rectangle 10">
            <a:extLst>
              <a:ext uri="{FF2B5EF4-FFF2-40B4-BE49-F238E27FC236}">
                <a16:creationId xmlns:a16="http://schemas.microsoft.com/office/drawing/2014/main" id="{2BD55AFC-F50B-BF82-7F48-5FAD2BE89C28}"/>
              </a:ext>
            </a:extLst>
          </p:cNvPr>
          <p:cNvSpPr>
            <a:spLocks noChangeArrowheads="1"/>
          </p:cNvSpPr>
          <p:nvPr/>
        </p:nvSpPr>
        <p:spPr bwMode="auto">
          <a:xfrm>
            <a:off x="2816225" y="68263"/>
            <a:ext cx="63277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en-US" sz="2000"/>
              <a:t>The first innovation in cotton manufacture was the</a:t>
            </a:r>
            <a:r>
              <a:rPr lang="en-US" altLang="en-US" sz="2000">
                <a:solidFill>
                  <a:srgbClr val="D5E541"/>
                </a:solidFill>
              </a:rPr>
              <a:t> fly-shuttle</a:t>
            </a:r>
            <a:r>
              <a:rPr lang="en-US" altLang="en-US" sz="2000"/>
              <a:t>, which greatly speeded up the process of weaving cotton threads into cloth. </a:t>
            </a:r>
          </a:p>
        </p:txBody>
      </p:sp>
      <p:pic>
        <p:nvPicPr>
          <p:cNvPr id="12300" name="Picture 12">
            <a:extLst>
              <a:ext uri="{FF2B5EF4-FFF2-40B4-BE49-F238E27FC236}">
                <a16:creationId xmlns:a16="http://schemas.microsoft.com/office/drawing/2014/main" id="{00967519-DD80-B2A7-B285-FFDF8243732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4191000"/>
            <a:ext cx="2971800" cy="2192338"/>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a:extLst>
              <a:ext uri="{FF2B5EF4-FFF2-40B4-BE49-F238E27FC236}">
                <a16:creationId xmlns:a16="http://schemas.microsoft.com/office/drawing/2014/main" id="{EFE6FC58-5952-76D7-33FD-09B52D08B25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08575" y="762000"/>
            <a:ext cx="4035425" cy="2774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anim calcmode="lin" valueType="num">
                                      <p:cBhvr>
                                        <p:cTn id="8" dur="2000" fill="hold"/>
                                        <p:tgtEl>
                                          <p:spTgt spid="12290"/>
                                        </p:tgtEl>
                                        <p:attrNameLst>
                                          <p:attrName>ppt_w</p:attrName>
                                        </p:attrNameLst>
                                      </p:cBhvr>
                                      <p:tavLst>
                                        <p:tav tm="0" fmla="#ppt_w*sin(2.5*pi*$)">
                                          <p:val>
                                            <p:fltVal val="0"/>
                                          </p:val>
                                        </p:tav>
                                        <p:tav tm="100000">
                                          <p:val>
                                            <p:fltVal val="1"/>
                                          </p:val>
                                        </p:tav>
                                      </p:tavLst>
                                    </p:anim>
                                    <p:anim calcmode="lin" valueType="num">
                                      <p:cBhvr>
                                        <p:cTn id="9" dur="2000" fill="hold"/>
                                        <p:tgtEl>
                                          <p:spTgt spid="12290"/>
                                        </p:tgtEl>
                                        <p:attrNameLst>
                                          <p:attrName>ppt_h</p:attrName>
                                        </p:attrNameLst>
                                      </p:cBhvr>
                                      <p:tavLst>
                                        <p:tav tm="0">
                                          <p:val>
                                            <p:strVal val="#ppt_h"/>
                                          </p:val>
                                        </p:tav>
                                        <p:tav tm="100000">
                                          <p:val>
                                            <p:strVal val="#ppt_h"/>
                                          </p:val>
                                        </p:tav>
                                      </p:tavLst>
                                    </p:anim>
                                  </p:childTnLst>
                                </p:cTn>
                              </p:par>
                              <p:par>
                                <p:cTn id="10" presetID="56" presetClass="entr" presetSubtype="0" fill="hold" nodeType="withEffect">
                                  <p:stCondLst>
                                    <p:cond delay="0"/>
                                  </p:stCondLst>
                                  <p:iterate type="lt">
                                    <p:tmPct val="10000"/>
                                  </p:iterate>
                                  <p:childTnLst>
                                    <p:set>
                                      <p:cBhvr>
                                        <p:cTn id="11" dur="1" fill="hold">
                                          <p:stCondLst>
                                            <p:cond delay="0"/>
                                          </p:stCondLst>
                                        </p:cTn>
                                        <p:tgtEl>
                                          <p:spTgt spid="12291">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12291">
                                            <p:txEl>
                                              <p:pRg st="0" end="0"/>
                                            </p:txEl>
                                          </p:spTgt>
                                        </p:tgtEl>
                                        <p:attrNameLst>
                                          <p:attrName>ppt_w</p:attrName>
                                        </p:attrNameLst>
                                      </p:cBhvr>
                                    </p:anim>
                                    <p:anim by="(#ppt_w*0.50)" calcmode="lin" valueType="num">
                                      <p:cBhvr>
                                        <p:cTn id="13" dur="500" decel="50000" autoRev="1" fill="hold">
                                          <p:stCondLst>
                                            <p:cond delay="0"/>
                                          </p:stCondLst>
                                        </p:cTn>
                                        <p:tgtEl>
                                          <p:spTgt spid="12291">
                                            <p:txEl>
                                              <p:pRg st="0" end="0"/>
                                            </p:txEl>
                                          </p:spTgt>
                                        </p:tgtEl>
                                        <p:attrNameLst>
                                          <p:attrName>ppt_x</p:attrName>
                                        </p:attrNameLst>
                                      </p:cBhvr>
                                    </p:anim>
                                    <p:anim from="(-#ppt_h/2)" to="(#ppt_y)" calcmode="lin" valueType="num">
                                      <p:cBhvr>
                                        <p:cTn id="14" dur="1000" fill="hold">
                                          <p:stCondLst>
                                            <p:cond delay="0"/>
                                          </p:stCondLst>
                                        </p:cTn>
                                        <p:tgtEl>
                                          <p:spTgt spid="12291">
                                            <p:txEl>
                                              <p:pRg st="0" end="0"/>
                                            </p:txEl>
                                          </p:spTgt>
                                        </p:tgtEl>
                                        <p:attrNameLst>
                                          <p:attrName>ppt_y</p:attrName>
                                        </p:attrNameLst>
                                      </p:cBhvr>
                                    </p:anim>
                                    <p:animRot by="21600000">
                                      <p:cBhvr>
                                        <p:cTn id="15" dur="1000" fill="hold">
                                          <p:stCondLst>
                                            <p:cond delay="0"/>
                                          </p:stCondLst>
                                        </p:cTn>
                                        <p:tgtEl>
                                          <p:spTgt spid="12291">
                                            <p:txEl>
                                              <p:pRg st="0" end="0"/>
                                            </p:txEl>
                                          </p:spTgt>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nodeType="clickEffect">
                                  <p:stCondLst>
                                    <p:cond delay="0"/>
                                  </p:stCondLst>
                                  <p:childTnLst>
                                    <p:set>
                                      <p:cBhvr>
                                        <p:cTn id="19" dur="1" fill="hold">
                                          <p:stCondLst>
                                            <p:cond delay="0"/>
                                          </p:stCondLst>
                                        </p:cTn>
                                        <p:tgtEl>
                                          <p:spTgt spid="12293"/>
                                        </p:tgtEl>
                                        <p:attrNameLst>
                                          <p:attrName>style.visibility</p:attrName>
                                        </p:attrNameLst>
                                      </p:cBhvr>
                                      <p:to>
                                        <p:strVal val="visible"/>
                                      </p:to>
                                    </p:set>
                                    <p:anim calcmode="lin" valueType="num">
                                      <p:cBhvr>
                                        <p:cTn id="20" dur="1000" fill="hold"/>
                                        <p:tgtEl>
                                          <p:spTgt spid="12293"/>
                                        </p:tgtEl>
                                        <p:attrNameLst>
                                          <p:attrName>ppt_x</p:attrName>
                                        </p:attrNameLst>
                                      </p:cBhvr>
                                      <p:tavLst>
                                        <p:tav tm="0">
                                          <p:val>
                                            <p:strVal val="#ppt_x-.2"/>
                                          </p:val>
                                        </p:tav>
                                        <p:tav tm="100000">
                                          <p:val>
                                            <p:strVal val="#ppt_x"/>
                                          </p:val>
                                        </p:tav>
                                      </p:tavLst>
                                    </p:anim>
                                    <p:anim calcmode="lin" valueType="num">
                                      <p:cBhvr>
                                        <p:cTn id="21" dur="1000" fill="hold"/>
                                        <p:tgtEl>
                                          <p:spTgt spid="1229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22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nodeType="clickEffect">
                                  <p:stCondLst>
                                    <p:cond delay="0"/>
                                  </p:stCondLst>
                                  <p:iterate type="lt">
                                    <p:tmPct val="5000"/>
                                  </p:iterate>
                                  <p:childTnLst>
                                    <p:set>
                                      <p:cBhvr>
                                        <p:cTn id="31" dur="1" fill="hold">
                                          <p:stCondLst>
                                            <p:cond delay="0"/>
                                          </p:stCondLst>
                                        </p:cTn>
                                        <p:tgtEl>
                                          <p:spTgt spid="12300"/>
                                        </p:tgtEl>
                                        <p:attrNameLst>
                                          <p:attrName>style.visibility</p:attrName>
                                        </p:attrNameLst>
                                      </p:cBhvr>
                                      <p:to>
                                        <p:strVal val="visible"/>
                                      </p:to>
                                    </p:set>
                                    <p:anim calcmode="lin" valueType="num">
                                      <p:cBhvr>
                                        <p:cTn id="32" dur="1000" fill="hold"/>
                                        <p:tgtEl>
                                          <p:spTgt spid="12300"/>
                                        </p:tgtEl>
                                        <p:attrNameLst>
                                          <p:attrName>ppt_w</p:attrName>
                                        </p:attrNameLst>
                                      </p:cBhvr>
                                      <p:tavLst>
                                        <p:tav tm="0">
                                          <p:val>
                                            <p:fltVal val="0"/>
                                          </p:val>
                                        </p:tav>
                                        <p:tav tm="100000">
                                          <p:val>
                                            <p:strVal val="#ppt_w"/>
                                          </p:val>
                                        </p:tav>
                                      </p:tavLst>
                                    </p:anim>
                                    <p:anim calcmode="lin" valueType="num">
                                      <p:cBhvr>
                                        <p:cTn id="33" dur="1000" fill="hold"/>
                                        <p:tgtEl>
                                          <p:spTgt spid="12300"/>
                                        </p:tgtEl>
                                        <p:attrNameLst>
                                          <p:attrName>ppt_h</p:attrName>
                                        </p:attrNameLst>
                                      </p:cBhvr>
                                      <p:tavLst>
                                        <p:tav tm="0">
                                          <p:val>
                                            <p:fltVal val="0"/>
                                          </p:val>
                                        </p:tav>
                                        <p:tav tm="100000">
                                          <p:val>
                                            <p:strVal val="#ppt_h"/>
                                          </p:val>
                                        </p:tav>
                                      </p:tavLst>
                                    </p:anim>
                                    <p:anim calcmode="lin" valueType="num">
                                      <p:cBhvr>
                                        <p:cTn id="34" dur="1000" fill="hold"/>
                                        <p:tgtEl>
                                          <p:spTgt spid="12300"/>
                                        </p:tgtEl>
                                        <p:attrNameLst>
                                          <p:attrName>style.rotation</p:attrName>
                                        </p:attrNameLst>
                                      </p:cBhvr>
                                      <p:tavLst>
                                        <p:tav tm="0">
                                          <p:val>
                                            <p:fltVal val="90"/>
                                          </p:val>
                                        </p:tav>
                                        <p:tav tm="100000">
                                          <p:val>
                                            <p:fltVal val="0"/>
                                          </p:val>
                                        </p:tav>
                                      </p:tavLst>
                                    </p:anim>
                                    <p:animEffect transition="in" filter="fade">
                                      <p:cBhvr>
                                        <p:cTn id="35" dur="1000"/>
                                        <p:tgtEl>
                                          <p:spTgt spid="1230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5" presetClass="entr" presetSubtype="0" fill="hold" nodeType="clickEffect">
                                  <p:stCondLst>
                                    <p:cond delay="0"/>
                                  </p:stCondLst>
                                  <p:childTnLst>
                                    <p:set>
                                      <p:cBhvr>
                                        <p:cTn id="39" dur="1" fill="hold">
                                          <p:stCondLst>
                                            <p:cond delay="0"/>
                                          </p:stCondLst>
                                        </p:cTn>
                                        <p:tgtEl>
                                          <p:spTgt spid="12302"/>
                                        </p:tgtEl>
                                        <p:attrNameLst>
                                          <p:attrName>style.visibility</p:attrName>
                                        </p:attrNameLst>
                                      </p:cBhvr>
                                      <p:to>
                                        <p:strVal val="visible"/>
                                      </p:to>
                                    </p:set>
                                    <p:animEffect transition="in" filter="fade">
                                      <p:cBhvr>
                                        <p:cTn id="40" dur="2000"/>
                                        <p:tgtEl>
                                          <p:spTgt spid="12302"/>
                                        </p:tgtEl>
                                      </p:cBhvr>
                                    </p:animEffect>
                                    <p:anim calcmode="lin" valueType="num">
                                      <p:cBhvr>
                                        <p:cTn id="41" dur="2000" fill="hold"/>
                                        <p:tgtEl>
                                          <p:spTgt spid="12302"/>
                                        </p:tgtEl>
                                        <p:attrNameLst>
                                          <p:attrName>style.rotation</p:attrName>
                                        </p:attrNameLst>
                                      </p:cBhvr>
                                      <p:tavLst>
                                        <p:tav tm="0">
                                          <p:val>
                                            <p:fltVal val="720"/>
                                          </p:val>
                                        </p:tav>
                                        <p:tav tm="100000">
                                          <p:val>
                                            <p:fltVal val="0"/>
                                          </p:val>
                                        </p:tav>
                                      </p:tavLst>
                                    </p:anim>
                                    <p:anim calcmode="lin" valueType="num">
                                      <p:cBhvr>
                                        <p:cTn id="42" dur="2000" fill="hold"/>
                                        <p:tgtEl>
                                          <p:spTgt spid="12302"/>
                                        </p:tgtEl>
                                        <p:attrNameLst>
                                          <p:attrName>ppt_h</p:attrName>
                                        </p:attrNameLst>
                                      </p:cBhvr>
                                      <p:tavLst>
                                        <p:tav tm="0">
                                          <p:val>
                                            <p:fltVal val="0"/>
                                          </p:val>
                                        </p:tav>
                                        <p:tav tm="100000">
                                          <p:val>
                                            <p:strVal val="#ppt_h"/>
                                          </p:val>
                                        </p:tav>
                                      </p:tavLst>
                                    </p:anim>
                                    <p:anim calcmode="lin" valueType="num">
                                      <p:cBhvr>
                                        <p:cTn id="43" dur="2000" fill="hold"/>
                                        <p:tgtEl>
                                          <p:spTgt spid="12302"/>
                                        </p:tgtEl>
                                        <p:attrNameLst>
                                          <p:attrName>ppt_w</p:attrName>
                                        </p:attrNameLst>
                                      </p:cBhvr>
                                      <p:tavLst>
                                        <p:tav tm="0">
                                          <p:val>
                                            <p:fltVal val="0"/>
                                          </p:val>
                                        </p:tav>
                                        <p:tav tm="100000">
                                          <p:val>
                                            <p:strVal val="#ppt_w"/>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35" presetClass="entr" presetSubtype="0" fill="hold" nodeType="clickEffect">
                                  <p:stCondLst>
                                    <p:cond delay="0"/>
                                  </p:stCondLst>
                                  <p:childTnLst>
                                    <p:set>
                                      <p:cBhvr>
                                        <p:cTn id="47" dur="1" fill="hold">
                                          <p:stCondLst>
                                            <p:cond delay="0"/>
                                          </p:stCondLst>
                                        </p:cTn>
                                        <p:tgtEl>
                                          <p:spTgt spid="12292"/>
                                        </p:tgtEl>
                                        <p:attrNameLst>
                                          <p:attrName>style.visibility</p:attrName>
                                        </p:attrNameLst>
                                      </p:cBhvr>
                                      <p:to>
                                        <p:strVal val="visible"/>
                                      </p:to>
                                    </p:set>
                                    <p:animEffect transition="in" filter="fade">
                                      <p:cBhvr>
                                        <p:cTn id="48" dur="2000"/>
                                        <p:tgtEl>
                                          <p:spTgt spid="12292"/>
                                        </p:tgtEl>
                                      </p:cBhvr>
                                    </p:animEffect>
                                    <p:anim calcmode="lin" valueType="num">
                                      <p:cBhvr>
                                        <p:cTn id="49" dur="2000" fill="hold"/>
                                        <p:tgtEl>
                                          <p:spTgt spid="12292"/>
                                        </p:tgtEl>
                                        <p:attrNameLst>
                                          <p:attrName>style.rotation</p:attrName>
                                        </p:attrNameLst>
                                      </p:cBhvr>
                                      <p:tavLst>
                                        <p:tav tm="0">
                                          <p:val>
                                            <p:fltVal val="720"/>
                                          </p:val>
                                        </p:tav>
                                        <p:tav tm="100000">
                                          <p:val>
                                            <p:fltVal val="0"/>
                                          </p:val>
                                        </p:tav>
                                      </p:tavLst>
                                    </p:anim>
                                    <p:anim calcmode="lin" valueType="num">
                                      <p:cBhvr>
                                        <p:cTn id="50" dur="2000" fill="hold"/>
                                        <p:tgtEl>
                                          <p:spTgt spid="12292"/>
                                        </p:tgtEl>
                                        <p:attrNameLst>
                                          <p:attrName>ppt_h</p:attrName>
                                        </p:attrNameLst>
                                      </p:cBhvr>
                                      <p:tavLst>
                                        <p:tav tm="0">
                                          <p:val>
                                            <p:fltVal val="0"/>
                                          </p:val>
                                        </p:tav>
                                        <p:tav tm="100000">
                                          <p:val>
                                            <p:strVal val="#ppt_h"/>
                                          </p:val>
                                        </p:tav>
                                      </p:tavLst>
                                    </p:anim>
                                    <p:anim calcmode="lin" valueType="num">
                                      <p:cBhvr>
                                        <p:cTn id="51" dur="2000" fill="hold"/>
                                        <p:tgtEl>
                                          <p:spTgt spid="1229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2" grpId="0"/>
      <p:bldP spid="12293" grpId="0"/>
      <p:bldP spid="122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8996B38-553C-2F7E-06A3-AC69B7025740}"/>
              </a:ext>
            </a:extLst>
          </p:cNvPr>
          <p:cNvSpPr>
            <a:spLocks noGrp="1" noRot="1" noChangeArrowheads="1"/>
          </p:cNvSpPr>
          <p:nvPr>
            <p:ph type="title"/>
          </p:nvPr>
        </p:nvSpPr>
        <p:spPr/>
        <p:txBody>
          <a:bodyPr/>
          <a:lstStyle/>
          <a:p>
            <a:endParaRPr lang="en-US" altLang="en-US"/>
          </a:p>
        </p:txBody>
      </p:sp>
      <p:pic>
        <p:nvPicPr>
          <p:cNvPr id="14340" name="Picture 4">
            <a:extLst>
              <a:ext uri="{FF2B5EF4-FFF2-40B4-BE49-F238E27FC236}">
                <a16:creationId xmlns:a16="http://schemas.microsoft.com/office/drawing/2014/main" id="{189B63B1-D6BE-262A-4101-CC9F689247C9}"/>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0"/>
            <a:ext cx="3352800" cy="2970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1" name="Picture 5">
            <a:extLst>
              <a:ext uri="{FF2B5EF4-FFF2-40B4-BE49-F238E27FC236}">
                <a16:creationId xmlns:a16="http://schemas.microsoft.com/office/drawing/2014/main" id="{63770310-3B44-083D-954A-D85CB45EBC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0"/>
            <a:ext cx="4114800" cy="4191000"/>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a:extLst>
              <a:ext uri="{FF2B5EF4-FFF2-40B4-BE49-F238E27FC236}">
                <a16:creationId xmlns:a16="http://schemas.microsoft.com/office/drawing/2014/main" id="{AADFB1E9-2528-EA96-CEF5-C427A2DDB5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286125"/>
            <a:ext cx="4762500" cy="3571875"/>
          </a:xfrm>
          <a:prstGeom prst="rect">
            <a:avLst/>
          </a:prstGeom>
          <a:noFill/>
          <a:extLst>
            <a:ext uri="{909E8E84-426E-40DD-AFC4-6F175D3DCCD1}">
              <a14:hiddenFill xmlns:a14="http://schemas.microsoft.com/office/drawing/2010/main">
                <a:solidFill>
                  <a:srgbClr val="FFFFFF"/>
                </a:solidFill>
              </a14:hiddenFill>
            </a:ext>
          </a:extLst>
        </p:spPr>
      </p:pic>
      <p:pic>
        <p:nvPicPr>
          <p:cNvPr id="14345" name="Picture 9">
            <a:extLst>
              <a:ext uri="{FF2B5EF4-FFF2-40B4-BE49-F238E27FC236}">
                <a16:creationId xmlns:a16="http://schemas.microsoft.com/office/drawing/2014/main" id="{70A82B09-54EB-F853-F947-4AF86CA95C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668713"/>
            <a:ext cx="4495800" cy="3189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1000" fill="hold"/>
                                        <p:tgtEl>
                                          <p:spTgt spid="14340"/>
                                        </p:tgtEl>
                                        <p:attrNameLst>
                                          <p:attrName>ppt_x</p:attrName>
                                        </p:attrNameLst>
                                      </p:cBhvr>
                                      <p:tavLst>
                                        <p:tav tm="0">
                                          <p:val>
                                            <p:strVal val="#ppt_x-.2"/>
                                          </p:val>
                                        </p:tav>
                                        <p:tav tm="100000">
                                          <p:val>
                                            <p:strVal val="#ppt_x"/>
                                          </p:val>
                                        </p:tav>
                                      </p:tavLst>
                                    </p:anim>
                                    <p:anim calcmode="lin" valueType="num">
                                      <p:cBhvr>
                                        <p:cTn id="8" dur="1000" fill="hold"/>
                                        <p:tgtEl>
                                          <p:spTgt spid="1434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40"/>
                                        </p:tgtEl>
                                      </p:cBhvr>
                                    </p:animEffect>
                                  </p:childTnLst>
                                </p:cTn>
                              </p:par>
                              <p:par>
                                <p:cTn id="10" presetID="35" presetClass="entr" presetSubtype="0" fill="hold" nodeType="with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fade">
                                      <p:cBhvr>
                                        <p:cTn id="12" dur="2000"/>
                                        <p:tgtEl>
                                          <p:spTgt spid="14341"/>
                                        </p:tgtEl>
                                      </p:cBhvr>
                                    </p:animEffect>
                                    <p:anim calcmode="lin" valueType="num">
                                      <p:cBhvr>
                                        <p:cTn id="13" dur="2000" fill="hold"/>
                                        <p:tgtEl>
                                          <p:spTgt spid="14341"/>
                                        </p:tgtEl>
                                        <p:attrNameLst>
                                          <p:attrName>style.rotation</p:attrName>
                                        </p:attrNameLst>
                                      </p:cBhvr>
                                      <p:tavLst>
                                        <p:tav tm="0">
                                          <p:val>
                                            <p:fltVal val="720"/>
                                          </p:val>
                                        </p:tav>
                                        <p:tav tm="100000">
                                          <p:val>
                                            <p:fltVal val="0"/>
                                          </p:val>
                                        </p:tav>
                                      </p:tavLst>
                                    </p:anim>
                                    <p:anim calcmode="lin" valueType="num">
                                      <p:cBhvr>
                                        <p:cTn id="14" dur="2000" fill="hold"/>
                                        <p:tgtEl>
                                          <p:spTgt spid="14341"/>
                                        </p:tgtEl>
                                        <p:attrNameLst>
                                          <p:attrName>ppt_h</p:attrName>
                                        </p:attrNameLst>
                                      </p:cBhvr>
                                      <p:tavLst>
                                        <p:tav tm="0">
                                          <p:val>
                                            <p:fltVal val="0"/>
                                          </p:val>
                                        </p:tav>
                                        <p:tav tm="100000">
                                          <p:val>
                                            <p:strVal val="#ppt_h"/>
                                          </p:val>
                                        </p:tav>
                                      </p:tavLst>
                                    </p:anim>
                                    <p:anim calcmode="lin" valueType="num">
                                      <p:cBhvr>
                                        <p:cTn id="15" dur="2000" fill="hold"/>
                                        <p:tgtEl>
                                          <p:spTgt spid="14341"/>
                                        </p:tgtEl>
                                        <p:attrNameLst>
                                          <p:attrName>ppt_w</p:attrName>
                                        </p:attrNameLst>
                                      </p:cBhvr>
                                      <p:tavLst>
                                        <p:tav tm="0">
                                          <p:val>
                                            <p:fltVal val="0"/>
                                          </p:val>
                                        </p:tav>
                                        <p:tav tm="100000">
                                          <p:val>
                                            <p:strVal val="#ppt_w"/>
                                          </p:val>
                                        </p:tav>
                                      </p:tavLst>
                                    </p:anim>
                                  </p:childTnLst>
                                </p:cTn>
                              </p:par>
                              <p:par>
                                <p:cTn id="16" presetID="21" presetClass="entr" presetSubtype="4" fill="hold" nodeType="withEffect">
                                  <p:stCondLst>
                                    <p:cond delay="0"/>
                                  </p:stCondLst>
                                  <p:childTnLst>
                                    <p:set>
                                      <p:cBhvr>
                                        <p:cTn id="17" dur="1" fill="hold">
                                          <p:stCondLst>
                                            <p:cond delay="0"/>
                                          </p:stCondLst>
                                        </p:cTn>
                                        <p:tgtEl>
                                          <p:spTgt spid="14345"/>
                                        </p:tgtEl>
                                        <p:attrNameLst>
                                          <p:attrName>style.visibility</p:attrName>
                                        </p:attrNameLst>
                                      </p:cBhvr>
                                      <p:to>
                                        <p:strVal val="visible"/>
                                      </p:to>
                                    </p:set>
                                    <p:animEffect transition="in" filter="wheel(4)">
                                      <p:cBhvr>
                                        <p:cTn id="18" dur="2000"/>
                                        <p:tgtEl>
                                          <p:spTgt spid="14345"/>
                                        </p:tgtEl>
                                      </p:cBhvr>
                                    </p:animEffect>
                                  </p:childTnLst>
                                </p:cTn>
                              </p:par>
                              <p:par>
                                <p:cTn id="19" presetID="31" presetClass="entr" presetSubtype="0" fill="hold" nodeType="withEffect">
                                  <p:stCondLst>
                                    <p:cond delay="0"/>
                                  </p:stCondLst>
                                  <p:iterate type="lt">
                                    <p:tmPct val="5000"/>
                                  </p:iterate>
                                  <p:childTnLst>
                                    <p:set>
                                      <p:cBhvr>
                                        <p:cTn id="20" dur="1" fill="hold">
                                          <p:stCondLst>
                                            <p:cond delay="0"/>
                                          </p:stCondLst>
                                        </p:cTn>
                                        <p:tgtEl>
                                          <p:spTgt spid="14343"/>
                                        </p:tgtEl>
                                        <p:attrNameLst>
                                          <p:attrName>style.visibility</p:attrName>
                                        </p:attrNameLst>
                                      </p:cBhvr>
                                      <p:to>
                                        <p:strVal val="visible"/>
                                      </p:to>
                                    </p:set>
                                    <p:anim calcmode="lin" valueType="num">
                                      <p:cBhvr>
                                        <p:cTn id="21" dur="1000" fill="hold"/>
                                        <p:tgtEl>
                                          <p:spTgt spid="14343"/>
                                        </p:tgtEl>
                                        <p:attrNameLst>
                                          <p:attrName>ppt_w</p:attrName>
                                        </p:attrNameLst>
                                      </p:cBhvr>
                                      <p:tavLst>
                                        <p:tav tm="0">
                                          <p:val>
                                            <p:fltVal val="0"/>
                                          </p:val>
                                        </p:tav>
                                        <p:tav tm="100000">
                                          <p:val>
                                            <p:strVal val="#ppt_w"/>
                                          </p:val>
                                        </p:tav>
                                      </p:tavLst>
                                    </p:anim>
                                    <p:anim calcmode="lin" valueType="num">
                                      <p:cBhvr>
                                        <p:cTn id="22" dur="1000" fill="hold"/>
                                        <p:tgtEl>
                                          <p:spTgt spid="14343"/>
                                        </p:tgtEl>
                                        <p:attrNameLst>
                                          <p:attrName>ppt_h</p:attrName>
                                        </p:attrNameLst>
                                      </p:cBhvr>
                                      <p:tavLst>
                                        <p:tav tm="0">
                                          <p:val>
                                            <p:fltVal val="0"/>
                                          </p:val>
                                        </p:tav>
                                        <p:tav tm="100000">
                                          <p:val>
                                            <p:strVal val="#ppt_h"/>
                                          </p:val>
                                        </p:tav>
                                      </p:tavLst>
                                    </p:anim>
                                    <p:anim calcmode="lin" valueType="num">
                                      <p:cBhvr>
                                        <p:cTn id="23" dur="1000" fill="hold"/>
                                        <p:tgtEl>
                                          <p:spTgt spid="14343"/>
                                        </p:tgtEl>
                                        <p:attrNameLst>
                                          <p:attrName>style.rotation</p:attrName>
                                        </p:attrNameLst>
                                      </p:cBhvr>
                                      <p:tavLst>
                                        <p:tav tm="0">
                                          <p:val>
                                            <p:fltVal val="90"/>
                                          </p:val>
                                        </p:tav>
                                        <p:tav tm="100000">
                                          <p:val>
                                            <p:fltVal val="0"/>
                                          </p:val>
                                        </p:tav>
                                      </p:tavLst>
                                    </p:anim>
                                    <p:animEffect transition="in" filter="fade">
                                      <p:cBhvr>
                                        <p:cTn id="24" dur="1000"/>
                                        <p:tgtEl>
                                          <p:spTgt spid="14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7B8AE8F9-FBF4-F8E0-1306-420AA8CC8E82}"/>
              </a:ext>
            </a:extLst>
          </p:cNvPr>
          <p:cNvSpPr>
            <a:spLocks noGrp="1" noRot="1" noChangeArrowheads="1"/>
          </p:cNvSpPr>
          <p:nvPr>
            <p:ph type="body" idx="1"/>
          </p:nvPr>
        </p:nvSpPr>
        <p:spPr>
          <a:xfrm>
            <a:off x="304800" y="381000"/>
            <a:ext cx="8540750" cy="6477000"/>
          </a:xfrm>
        </p:spPr>
        <p:txBody>
          <a:bodyPr/>
          <a:lstStyle/>
          <a:p>
            <a:pPr>
              <a:lnSpc>
                <a:spcPct val="80000"/>
              </a:lnSpc>
            </a:pPr>
            <a:r>
              <a:rPr lang="en-US" altLang="en-US" sz="3600"/>
              <a:t>While the spinning jenny is frequently pointed to as the first, major technological innovation of the industrial revolution, the invention that really drove the revolution in the eighteenth century was invented several decades earlier: the steam engine. Along with the growth in the cotton industry, the steel industry began to grow by leaps and bounds. This was largely due to a quirk in English geography: England sits on vast quantities of coal, a carbon based mineral derived from ancient life forms.</a:t>
            </a:r>
            <a:r>
              <a:rPr lang="en-US" altLang="en-US" sz="2800"/>
              <a:t> </a:t>
            </a:r>
            <a:br>
              <a:rPr lang="en-US" altLang="en-US"/>
            </a:br>
            <a:r>
              <a:rPr lang="en-US" altLang="en-US"/>
              <a:t> </a:t>
            </a:r>
          </a:p>
        </p:txBody>
      </p:sp>
      <p:pic>
        <p:nvPicPr>
          <p:cNvPr id="21509" name="Picture 5">
            <a:extLst>
              <a:ext uri="{FF2B5EF4-FFF2-40B4-BE49-F238E27FC236}">
                <a16:creationId xmlns:a16="http://schemas.microsoft.com/office/drawing/2014/main" id="{FCE820BB-B8BD-C8A7-2235-2B6054BADB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5150" y="0"/>
            <a:ext cx="3498850" cy="662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down)">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 calcmode="lin" valueType="num">
                                      <p:cBhvr>
                                        <p:cTn id="12" dur="1000" fill="hold"/>
                                        <p:tgtEl>
                                          <p:spTgt spid="21509"/>
                                        </p:tgtEl>
                                        <p:attrNameLst>
                                          <p:attrName>ppt_x</p:attrName>
                                        </p:attrNameLst>
                                      </p:cBhvr>
                                      <p:tavLst>
                                        <p:tav tm="0">
                                          <p:val>
                                            <p:strVal val="#ppt_x-.2"/>
                                          </p:val>
                                        </p:tav>
                                        <p:tav tm="100000">
                                          <p:val>
                                            <p:strVal val="#ppt_x"/>
                                          </p:val>
                                        </p:tav>
                                      </p:tavLst>
                                    </p:anim>
                                    <p:anim calcmode="lin" valueType="num">
                                      <p:cBhvr>
                                        <p:cTn id="13" dur="1000" fill="hold"/>
                                        <p:tgtEl>
                                          <p:spTgt spid="2150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81FA59AA-AC20-3DAA-B68B-FEF094C8D68E}"/>
              </a:ext>
            </a:extLst>
          </p:cNvPr>
          <p:cNvSpPr>
            <a:spLocks noGrp="1" noRot="1" noChangeArrowheads="1"/>
          </p:cNvSpPr>
          <p:nvPr>
            <p:ph type="body" idx="1"/>
          </p:nvPr>
        </p:nvSpPr>
        <p:spPr>
          <a:xfrm>
            <a:off x="0" y="0"/>
            <a:ext cx="8540750" cy="4498975"/>
          </a:xfrm>
        </p:spPr>
        <p:txBody>
          <a:bodyPr/>
          <a:lstStyle/>
          <a:p>
            <a:pPr>
              <a:lnSpc>
                <a:spcPct val="80000"/>
              </a:lnSpc>
            </a:pPr>
            <a:r>
              <a:rPr lang="en-US" altLang="en-US" sz="3600"/>
              <a:t>Coal burns better and more efficiently than wood and, if you have lots of coal, its infinitely cheaper. The English figured out that they could substitute coal for wood in the melting of metals, including iron, and blissfully went about tearing coal from the ground while manufacturers in Europe looked on jealously. </a:t>
            </a:r>
            <a:br>
              <a:rPr lang="en-US" altLang="en-US" sz="3600"/>
            </a:br>
            <a:endParaRPr lang="en-US" altLang="en-US" sz="3600"/>
          </a:p>
        </p:txBody>
      </p:sp>
      <p:pic>
        <p:nvPicPr>
          <p:cNvPr id="24581" name="Picture 5">
            <a:hlinkClick r:id="rId3"/>
            <a:extLst>
              <a:ext uri="{FF2B5EF4-FFF2-40B4-BE49-F238E27FC236}">
                <a16:creationId xmlns:a16="http://schemas.microsoft.com/office/drawing/2014/main" id="{87193B0E-CEF4-B531-8AE9-92D2D8C91B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191000"/>
            <a:ext cx="1905000" cy="1871663"/>
          </a:xfrm>
          <a:prstGeom prst="rect">
            <a:avLst/>
          </a:prstGeom>
          <a:noFill/>
          <a:extLst>
            <a:ext uri="{909E8E84-426E-40DD-AFC4-6F175D3DCCD1}">
              <a14:hiddenFill xmlns:a14="http://schemas.microsoft.com/office/drawing/2010/main">
                <a:solidFill>
                  <a:srgbClr val="FFFFFF"/>
                </a:solidFill>
              </a14:hiddenFill>
            </a:ext>
          </a:extLst>
        </p:spPr>
      </p:pic>
      <p:pic>
        <p:nvPicPr>
          <p:cNvPr id="24583" name="Picture 7">
            <a:hlinkClick r:id="rId5"/>
            <a:extLst>
              <a:ext uri="{FF2B5EF4-FFF2-40B4-BE49-F238E27FC236}">
                <a16:creationId xmlns:a16="http://schemas.microsoft.com/office/drawing/2014/main" id="{E4B49290-2861-079D-9A32-0F41B38E46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4038600"/>
            <a:ext cx="2971800" cy="2224088"/>
          </a:xfrm>
          <a:prstGeom prst="rect">
            <a:avLst/>
          </a:prstGeom>
          <a:noFill/>
          <a:extLst>
            <a:ext uri="{909E8E84-426E-40DD-AFC4-6F175D3DCCD1}">
              <a14:hiddenFill xmlns:a14="http://schemas.microsoft.com/office/drawing/2010/main">
                <a:solidFill>
                  <a:srgbClr val="FFFFFF"/>
                </a:solidFill>
              </a14:hiddenFill>
            </a:ext>
          </a:extLst>
        </p:spPr>
      </p:pic>
      <p:pic>
        <p:nvPicPr>
          <p:cNvPr id="24585" name="Picture 9">
            <a:extLst>
              <a:ext uri="{FF2B5EF4-FFF2-40B4-BE49-F238E27FC236}">
                <a16:creationId xmlns:a16="http://schemas.microsoft.com/office/drawing/2014/main" id="{A99B690D-5F9F-A3D3-9FF1-E2A61DB6A3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7175" y="3810000"/>
            <a:ext cx="3806825" cy="2855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anim calcmode="lin" valueType="num">
                                      <p:cBhvr>
                                        <p:cTn id="8" dur="500" fill="hold"/>
                                        <p:tgtEl>
                                          <p:spTgt spid="24579">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2457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24581"/>
                                        </p:tgtEl>
                                        <p:attrNameLst>
                                          <p:attrName>style.visibility</p:attrName>
                                        </p:attrNameLst>
                                      </p:cBhvr>
                                      <p:to>
                                        <p:strVal val="visible"/>
                                      </p:to>
                                    </p:set>
                                    <p:anim calcmode="lin" valueType="num">
                                      <p:cBhvr>
                                        <p:cTn id="14" dur="1000" fill="hold"/>
                                        <p:tgtEl>
                                          <p:spTgt spid="24581"/>
                                        </p:tgtEl>
                                        <p:attrNameLst>
                                          <p:attrName>ppt_w</p:attrName>
                                        </p:attrNameLst>
                                      </p:cBhvr>
                                      <p:tavLst>
                                        <p:tav tm="0">
                                          <p:val>
                                            <p:fltVal val="0"/>
                                          </p:val>
                                        </p:tav>
                                        <p:tav tm="100000">
                                          <p:val>
                                            <p:strVal val="#ppt_w"/>
                                          </p:val>
                                        </p:tav>
                                      </p:tavLst>
                                    </p:anim>
                                    <p:anim calcmode="lin" valueType="num">
                                      <p:cBhvr>
                                        <p:cTn id="15" dur="1000" fill="hold"/>
                                        <p:tgtEl>
                                          <p:spTgt spid="24581"/>
                                        </p:tgtEl>
                                        <p:attrNameLst>
                                          <p:attrName>ppt_h</p:attrName>
                                        </p:attrNameLst>
                                      </p:cBhvr>
                                      <p:tavLst>
                                        <p:tav tm="0">
                                          <p:val>
                                            <p:fltVal val="0"/>
                                          </p:val>
                                        </p:tav>
                                        <p:tav tm="100000">
                                          <p:val>
                                            <p:strVal val="#ppt_h"/>
                                          </p:val>
                                        </p:tav>
                                      </p:tavLst>
                                    </p:anim>
                                    <p:anim calcmode="lin" valueType="num">
                                      <p:cBhvr>
                                        <p:cTn id="16" dur="1000" fill="hold"/>
                                        <p:tgtEl>
                                          <p:spTgt spid="24581"/>
                                        </p:tgtEl>
                                        <p:attrNameLst>
                                          <p:attrName>style.rotation</p:attrName>
                                        </p:attrNameLst>
                                      </p:cBhvr>
                                      <p:tavLst>
                                        <p:tav tm="0">
                                          <p:val>
                                            <p:fltVal val="90"/>
                                          </p:val>
                                        </p:tav>
                                        <p:tav tm="100000">
                                          <p:val>
                                            <p:fltVal val="0"/>
                                          </p:val>
                                        </p:tav>
                                      </p:tavLst>
                                    </p:anim>
                                    <p:animEffect transition="in" filter="fade">
                                      <p:cBhvr>
                                        <p:cTn id="17" dur="1000"/>
                                        <p:tgtEl>
                                          <p:spTgt spid="245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nodeType="clickEffect">
                                  <p:stCondLst>
                                    <p:cond delay="0"/>
                                  </p:stCondLst>
                                  <p:childTnLst>
                                    <p:set>
                                      <p:cBhvr>
                                        <p:cTn id="21" dur="1" fill="hold">
                                          <p:stCondLst>
                                            <p:cond delay="0"/>
                                          </p:stCondLst>
                                        </p:cTn>
                                        <p:tgtEl>
                                          <p:spTgt spid="24583"/>
                                        </p:tgtEl>
                                        <p:attrNameLst>
                                          <p:attrName>style.visibility</p:attrName>
                                        </p:attrNameLst>
                                      </p:cBhvr>
                                      <p:to>
                                        <p:strVal val="visible"/>
                                      </p:to>
                                    </p:set>
                                    <p:animEffect transition="in" filter="wheel(4)">
                                      <p:cBhvr>
                                        <p:cTn id="22" dur="2000"/>
                                        <p:tgtEl>
                                          <p:spTgt spid="245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4585"/>
                                        </p:tgtEl>
                                        <p:attrNameLst>
                                          <p:attrName>style.visibility</p:attrName>
                                        </p:attrNameLst>
                                      </p:cBhvr>
                                      <p:to>
                                        <p:strVal val="visible"/>
                                      </p:to>
                                    </p:set>
                                    <p:animEffect transition="in" filter="wipe(down)">
                                      <p:cBhvr>
                                        <p:cTn id="27" dur="500"/>
                                        <p:tgtEl>
                                          <p:spTgt spid="24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DB95A7D-E257-4D95-F281-CC84F9F8BF66}"/>
              </a:ext>
            </a:extLst>
          </p:cNvPr>
          <p:cNvSpPr>
            <a:spLocks noGrp="1" noRot="1" noChangeArrowheads="1"/>
          </p:cNvSpPr>
          <p:nvPr>
            <p:ph type="title"/>
          </p:nvPr>
        </p:nvSpPr>
        <p:spPr/>
        <p:txBody>
          <a:bodyPr/>
          <a:lstStyle/>
          <a:p>
            <a:endParaRPr lang="en-US" altLang="en-US"/>
          </a:p>
        </p:txBody>
      </p:sp>
      <p:sp>
        <p:nvSpPr>
          <p:cNvPr id="22531" name="Rectangle 3">
            <a:extLst>
              <a:ext uri="{FF2B5EF4-FFF2-40B4-BE49-F238E27FC236}">
                <a16:creationId xmlns:a16="http://schemas.microsoft.com/office/drawing/2014/main" id="{179EF76F-AE54-562F-C2B3-B67D16B37C88}"/>
              </a:ext>
            </a:extLst>
          </p:cNvPr>
          <p:cNvSpPr>
            <a:spLocks noGrp="1" noRot="1" noChangeArrowheads="1"/>
          </p:cNvSpPr>
          <p:nvPr>
            <p:ph type="body" idx="1"/>
          </p:nvPr>
        </p:nvSpPr>
        <p:spPr/>
        <p:txBody>
          <a:bodyPr/>
          <a:lstStyle/>
          <a:p>
            <a:r>
              <a:rPr lang="en-US" altLang="en-US"/>
              <a:t>  Mining coal, however, was not an easy task. As you drew more and more coal out of the ground, you had to mine deeper and deeper. The deeper the mine, the more it fills with water. In 1712, Thomas Newcomen built a simple steam engine that pumped water from the mines. It was a single piston engine, and so it used vast amounts of energy. </a:t>
            </a:r>
          </a:p>
        </p:txBody>
      </p:sp>
      <p:pic>
        <p:nvPicPr>
          <p:cNvPr id="22533" name="Picture 5">
            <a:hlinkClick r:id="rId3"/>
            <a:extLst>
              <a:ext uri="{FF2B5EF4-FFF2-40B4-BE49-F238E27FC236}">
                <a16:creationId xmlns:a16="http://schemas.microsoft.com/office/drawing/2014/main" id="{99BC44A0-6198-6C05-18E9-38E75D3CA5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46038"/>
            <a:ext cx="1978025" cy="1663700"/>
          </a:xfrm>
          <a:prstGeom prst="rect">
            <a:avLst/>
          </a:prstGeom>
          <a:noFill/>
          <a:extLst>
            <a:ext uri="{909E8E84-426E-40DD-AFC4-6F175D3DCCD1}">
              <a14:hiddenFill xmlns:a14="http://schemas.microsoft.com/office/drawing/2010/main">
                <a:solidFill>
                  <a:srgbClr val="FFFFFF"/>
                </a:solidFill>
              </a14:hiddenFill>
            </a:ext>
          </a:extLst>
        </p:spPr>
      </p:pic>
      <p:pic>
        <p:nvPicPr>
          <p:cNvPr id="22535" name="Picture 7">
            <a:extLst>
              <a:ext uri="{FF2B5EF4-FFF2-40B4-BE49-F238E27FC236}">
                <a16:creationId xmlns:a16="http://schemas.microsoft.com/office/drawing/2014/main" id="{4C649A45-19E4-7DD4-83D7-26126DD388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133600"/>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anim calcmode="lin" valueType="num">
                                      <p:cBhvr>
                                        <p:cTn id="8" dur="500" fill="hold"/>
                                        <p:tgtEl>
                                          <p:spTgt spid="22531">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5" presetClass="entr" presetSubtype="0" fill="hold" nodeType="clickEffect">
                                  <p:stCondLst>
                                    <p:cond delay="0"/>
                                  </p:stCondLst>
                                  <p:childTnLst>
                                    <p:set>
                                      <p:cBhvr>
                                        <p:cTn id="13" dur="1" fill="hold">
                                          <p:stCondLst>
                                            <p:cond delay="0"/>
                                          </p:stCondLst>
                                        </p:cTn>
                                        <p:tgtEl>
                                          <p:spTgt spid="22533"/>
                                        </p:tgtEl>
                                        <p:attrNameLst>
                                          <p:attrName>style.visibility</p:attrName>
                                        </p:attrNameLst>
                                      </p:cBhvr>
                                      <p:to>
                                        <p:strVal val="visible"/>
                                      </p:to>
                                    </p:set>
                                    <p:animEffect transition="in" filter="fade">
                                      <p:cBhvr>
                                        <p:cTn id="14" dur="2000"/>
                                        <p:tgtEl>
                                          <p:spTgt spid="22533"/>
                                        </p:tgtEl>
                                      </p:cBhvr>
                                    </p:animEffect>
                                    <p:anim calcmode="lin" valueType="num">
                                      <p:cBhvr>
                                        <p:cTn id="15" dur="2000" fill="hold"/>
                                        <p:tgtEl>
                                          <p:spTgt spid="22533"/>
                                        </p:tgtEl>
                                        <p:attrNameLst>
                                          <p:attrName>style.rotation</p:attrName>
                                        </p:attrNameLst>
                                      </p:cBhvr>
                                      <p:tavLst>
                                        <p:tav tm="0">
                                          <p:val>
                                            <p:fltVal val="720"/>
                                          </p:val>
                                        </p:tav>
                                        <p:tav tm="100000">
                                          <p:val>
                                            <p:fltVal val="0"/>
                                          </p:val>
                                        </p:tav>
                                      </p:tavLst>
                                    </p:anim>
                                    <p:anim calcmode="lin" valueType="num">
                                      <p:cBhvr>
                                        <p:cTn id="16" dur="2000" fill="hold"/>
                                        <p:tgtEl>
                                          <p:spTgt spid="22533"/>
                                        </p:tgtEl>
                                        <p:attrNameLst>
                                          <p:attrName>ppt_h</p:attrName>
                                        </p:attrNameLst>
                                      </p:cBhvr>
                                      <p:tavLst>
                                        <p:tav tm="0">
                                          <p:val>
                                            <p:fltVal val="0"/>
                                          </p:val>
                                        </p:tav>
                                        <p:tav tm="100000">
                                          <p:val>
                                            <p:strVal val="#ppt_h"/>
                                          </p:val>
                                        </p:tav>
                                      </p:tavLst>
                                    </p:anim>
                                    <p:anim calcmode="lin" valueType="num">
                                      <p:cBhvr>
                                        <p:cTn id="17" dur="2000" fill="hold"/>
                                        <p:tgtEl>
                                          <p:spTgt spid="22533"/>
                                        </p:tgtEl>
                                        <p:attrNameLst>
                                          <p:attrName>ppt_w</p:attrName>
                                        </p:attrNameLst>
                                      </p:cBhvr>
                                      <p:tavLst>
                                        <p:tav tm="0">
                                          <p:val>
                                            <p:fltVal val="0"/>
                                          </p:val>
                                        </p:tav>
                                        <p:tav tm="100000">
                                          <p:val>
                                            <p:strVal val="#ppt_w"/>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2535"/>
                                        </p:tgtEl>
                                        <p:attrNameLst>
                                          <p:attrName>style.visibility</p:attrName>
                                        </p:attrNameLst>
                                      </p:cBhvr>
                                      <p:to>
                                        <p:strVal val="visible"/>
                                      </p:to>
                                    </p:set>
                                    <p:animEffect transition="in" filter="wipe(down)">
                                      <p:cBhvr>
                                        <p:cTn id="22"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4C411192-8F0E-027C-5FE1-993DE0748E73}"/>
              </a:ext>
            </a:extLst>
          </p:cNvPr>
          <p:cNvSpPr>
            <a:spLocks noGrp="1" noRot="1" noChangeArrowheads="1"/>
          </p:cNvSpPr>
          <p:nvPr>
            <p:ph type="body" idx="1"/>
          </p:nvPr>
        </p:nvSpPr>
        <p:spPr>
          <a:xfrm>
            <a:off x="0" y="0"/>
            <a:ext cx="8842375" cy="5715000"/>
          </a:xfrm>
        </p:spPr>
        <p:txBody>
          <a:bodyPr/>
          <a:lstStyle/>
          <a:p>
            <a:pPr>
              <a:lnSpc>
                <a:spcPct val="90000"/>
              </a:lnSpc>
            </a:pPr>
            <a:r>
              <a:rPr lang="en-US" altLang="en-US" sz="2800"/>
              <a:t>Until a Scotsman named James Watt added a separate cooling chamber to the machine in 1763; this cooling chamber condensed the steam so the cylinder itself didn't have to be cooled. Patented in 1769, Watt's steam engine had the efficiency to be applied to all kinds of industries. He was not, however, good at doing business and it was only when he had teamed up with the businessman, Matthew Boulton, that the steam engine began to change the face of English manufacture. By 1800, Watt and Boulton sold 289 of these new engines; by the middle of the next century, the steam engine replaced water as the major source of motive power in England and Europe. </a:t>
            </a:r>
          </a:p>
        </p:txBody>
      </p:sp>
      <p:pic>
        <p:nvPicPr>
          <p:cNvPr id="23557" name="Picture 5">
            <a:extLst>
              <a:ext uri="{FF2B5EF4-FFF2-40B4-BE49-F238E27FC236}">
                <a16:creationId xmlns:a16="http://schemas.microsoft.com/office/drawing/2014/main" id="{9FB24472-D25B-FB6C-0CB8-F91A9DCD0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5105400"/>
            <a:ext cx="320040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355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355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23557"/>
                                        </p:tgtEl>
                                        <p:attrNameLst>
                                          <p:attrName>style.visibility</p:attrName>
                                        </p:attrNameLst>
                                      </p:cBhvr>
                                      <p:to>
                                        <p:strVal val="visible"/>
                                      </p:to>
                                    </p:set>
                                    <p:animEffect transition="in" filter="wipe(down)">
                                      <p:cBhvr>
                                        <p:cTn id="15"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93B74F2-A670-1BC6-42AA-7886FF35481E}"/>
              </a:ext>
            </a:extLst>
          </p:cNvPr>
          <p:cNvSpPr>
            <a:spLocks noGrp="1" noRot="1" noChangeArrowheads="1"/>
          </p:cNvSpPr>
          <p:nvPr>
            <p:ph type="title"/>
          </p:nvPr>
        </p:nvSpPr>
        <p:spPr>
          <a:xfrm>
            <a:off x="228600" y="0"/>
            <a:ext cx="8540750" cy="1143000"/>
          </a:xfrm>
        </p:spPr>
        <p:txBody>
          <a:bodyPr/>
          <a:lstStyle/>
          <a:p>
            <a:r>
              <a:rPr lang="en-US" altLang="en-US"/>
              <a:t>How it Began?</a:t>
            </a:r>
          </a:p>
        </p:txBody>
      </p:sp>
      <p:sp>
        <p:nvSpPr>
          <p:cNvPr id="13315" name="Rectangle 3">
            <a:extLst>
              <a:ext uri="{FF2B5EF4-FFF2-40B4-BE49-F238E27FC236}">
                <a16:creationId xmlns:a16="http://schemas.microsoft.com/office/drawing/2014/main" id="{8F79A66E-14B7-8807-96FA-6ED012FD2FAE}"/>
              </a:ext>
            </a:extLst>
          </p:cNvPr>
          <p:cNvSpPr>
            <a:spLocks noGrp="1" noRot="1" noChangeArrowheads="1"/>
          </p:cNvSpPr>
          <p:nvPr>
            <p:ph type="body" idx="1"/>
          </p:nvPr>
        </p:nvSpPr>
        <p:spPr>
          <a:xfrm>
            <a:off x="301625" y="1219200"/>
            <a:ext cx="8540750" cy="5638800"/>
          </a:xfrm>
        </p:spPr>
        <p:txBody>
          <a:bodyPr/>
          <a:lstStyle/>
          <a:p>
            <a:r>
              <a:rPr lang="en-US" altLang="en-US" sz="2800"/>
              <a:t>The Continental movement and the </a:t>
            </a:r>
            <a:r>
              <a:rPr lang="en-US" altLang="en-US" sz="2800">
                <a:hlinkClick r:id="rId3" tooltip="British Agricultural Revolution"/>
              </a:rPr>
              <a:t>British Agricultural Revolution</a:t>
            </a:r>
            <a:r>
              <a:rPr lang="en-US" altLang="en-US" sz="2800"/>
              <a:t> made food production more efficient and less labor-intensive, encouraging the surplus population who could no longer find employment in </a:t>
            </a:r>
            <a:r>
              <a:rPr lang="en-US" altLang="en-US" sz="2800">
                <a:hlinkClick r:id="rId4" tooltip="Agriculture"/>
              </a:rPr>
              <a:t>agriculture</a:t>
            </a:r>
            <a:r>
              <a:rPr lang="en-US" altLang="en-US" sz="2800"/>
              <a:t> into </a:t>
            </a:r>
            <a:r>
              <a:rPr lang="en-US" altLang="en-US" sz="2800">
                <a:hlinkClick r:id="rId5" tooltip="Cottage industry"/>
              </a:rPr>
              <a:t>cottage industry</a:t>
            </a:r>
            <a:r>
              <a:rPr lang="en-US" altLang="en-US" sz="2800"/>
              <a:t>, for example </a:t>
            </a:r>
            <a:r>
              <a:rPr lang="en-US" altLang="en-US" sz="2800">
                <a:hlinkClick r:id="rId6" tooltip="Weaving"/>
              </a:rPr>
              <a:t>weaving</a:t>
            </a:r>
            <a:r>
              <a:rPr lang="en-US" altLang="en-US" sz="2800"/>
              <a:t>, and in the longer term into the cities and the newly-developed </a:t>
            </a:r>
            <a:r>
              <a:rPr lang="en-US" altLang="en-US" sz="2800">
                <a:hlinkClick r:id="rId7" tooltip="Factories"/>
              </a:rPr>
              <a:t>factories</a:t>
            </a:r>
            <a:r>
              <a:rPr lang="en-US" altLang="en-US" sz="2800"/>
              <a:t>. The </a:t>
            </a:r>
            <a:r>
              <a:rPr lang="en-US" altLang="en-US" sz="2800">
                <a:hlinkClick r:id="rId8" tooltip="Colonial expansion"/>
              </a:rPr>
              <a:t>colonial expansion</a:t>
            </a:r>
            <a:r>
              <a:rPr lang="en-US" altLang="en-US" sz="2800"/>
              <a:t> of the 17th century with the accompanying development of international </a:t>
            </a:r>
            <a:r>
              <a:rPr lang="en-US" altLang="en-US" sz="2800">
                <a:hlinkClick r:id="rId9" tooltip="Trade"/>
              </a:rPr>
              <a:t>trade</a:t>
            </a:r>
            <a:r>
              <a:rPr lang="en-US" altLang="en-US" sz="2800"/>
              <a:t>, creation of </a:t>
            </a:r>
            <a:r>
              <a:rPr lang="en-US" altLang="en-US" sz="2800">
                <a:hlinkClick r:id="rId10" tooltip="Financial markets"/>
              </a:rPr>
              <a:t>financial markets</a:t>
            </a:r>
            <a:r>
              <a:rPr lang="en-US" altLang="en-US" sz="2800"/>
              <a:t> and accumulation of </a:t>
            </a:r>
            <a:r>
              <a:rPr lang="en-US" altLang="en-US" sz="2800">
                <a:hlinkClick r:id="rId11" tooltip="Capital (economics)"/>
              </a:rPr>
              <a:t>capital</a:t>
            </a:r>
            <a:r>
              <a:rPr lang="en-US" altLang="en-US" sz="2800"/>
              <a:t> are also cited as factors.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1247</TotalTime>
  <Words>688</Words>
  <Application>Microsoft Office PowerPoint</Application>
  <PresentationFormat>On-screen Show (4:3)</PresentationFormat>
  <Paragraphs>29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Tahoma</vt:lpstr>
      <vt:lpstr>Times New Roman</vt:lpstr>
      <vt:lpstr>Wingdings</vt:lpstr>
      <vt:lpstr>Compass</vt:lpstr>
      <vt:lpstr>Standard</vt:lpstr>
      <vt:lpstr>Industrial Revolution</vt:lpstr>
      <vt:lpstr>Affect</vt:lpstr>
      <vt:lpstr>PowerPoint Presentation</vt:lpstr>
      <vt:lpstr>PowerPoint Presentation</vt:lpstr>
      <vt:lpstr>PowerPoint Presentation</vt:lpstr>
      <vt:lpstr>PowerPoint Presentation</vt:lpstr>
      <vt:lpstr>PowerPoint Presentation</vt:lpstr>
      <vt:lpstr>How it Began?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dc:title>
  <dc:creator>Jason lundblad</dc:creator>
  <cp:lastModifiedBy>Nayan GRIFFITHS</cp:lastModifiedBy>
  <cp:revision>3</cp:revision>
  <dcterms:created xsi:type="dcterms:W3CDTF">2006-10-30T02:20:26Z</dcterms:created>
  <dcterms:modified xsi:type="dcterms:W3CDTF">2023-06-06T10:42:38Z</dcterms:modified>
</cp:coreProperties>
</file>